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4"/>
  </p:notesMasterIdLst>
  <p:handoutMasterIdLst>
    <p:handoutMasterId r:id="rId35"/>
  </p:handoutMasterIdLst>
  <p:sldIdLst>
    <p:sldId id="266" r:id="rId5"/>
    <p:sldId id="257" r:id="rId6"/>
    <p:sldId id="258" r:id="rId7"/>
    <p:sldId id="259" r:id="rId8"/>
    <p:sldId id="273" r:id="rId9"/>
    <p:sldId id="274" r:id="rId10"/>
    <p:sldId id="275" r:id="rId11"/>
    <p:sldId id="278" r:id="rId12"/>
    <p:sldId id="279" r:id="rId13"/>
    <p:sldId id="280" r:id="rId14"/>
    <p:sldId id="281" r:id="rId15"/>
    <p:sldId id="282" r:id="rId16"/>
    <p:sldId id="283" r:id="rId17"/>
    <p:sldId id="284" r:id="rId18"/>
    <p:sldId id="285" r:id="rId19"/>
    <p:sldId id="270" r:id="rId20"/>
    <p:sldId id="286" r:id="rId21"/>
    <p:sldId id="287" r:id="rId22"/>
    <p:sldId id="288" r:id="rId23"/>
    <p:sldId id="290" r:id="rId24"/>
    <p:sldId id="289" r:id="rId25"/>
    <p:sldId id="291" r:id="rId26"/>
    <p:sldId id="269" r:id="rId27"/>
    <p:sldId id="292" r:id="rId28"/>
    <p:sldId id="256" r:id="rId29"/>
    <p:sldId id="260" r:id="rId30"/>
    <p:sldId id="262" r:id="rId31"/>
    <p:sldId id="271" r:id="rId32"/>
    <p:sldId id="272" r:id="rId33"/>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2B85"/>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274" autoAdjust="0"/>
  </p:normalViewPr>
  <p:slideViewPr>
    <p:cSldViewPr snapToGrid="0" showGuides="1">
      <p:cViewPr varScale="1">
        <p:scale>
          <a:sx n="117" d="100"/>
          <a:sy n="117" d="100"/>
        </p:scale>
        <p:origin x="348" y="90"/>
      </p:cViewPr>
      <p:guideLst>
        <p:guide pos="3840"/>
        <p:guide orient="horz" pos="2160"/>
      </p:guideLst>
    </p:cSldViewPr>
  </p:slideViewPr>
  <p:notesTextViewPr>
    <p:cViewPr>
      <p:scale>
        <a:sx n="1" d="1"/>
        <a:sy n="1" d="1"/>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3" Type="http://schemas.openxmlformats.org/officeDocument/2006/relationships/package" Target="../embeddings/_____Microsoft_Excel.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7D8C-473F-91FD-A876418816A2}"/>
              </c:ext>
            </c:extLst>
          </c:dPt>
          <c:dPt>
            <c:idx val="1"/>
            <c:bubble3D val="0"/>
            <c:spPr>
              <a:solidFill>
                <a:schemeClr val="accent1">
                  <a:alpha val="50000"/>
                </a:schemeClr>
              </a:solidFill>
              <a:ln w="19050">
                <a:noFill/>
              </a:ln>
              <a:effectLst/>
            </c:spPr>
            <c:extLst>
              <c:ext xmlns:c16="http://schemas.microsoft.com/office/drawing/2014/chart" uri="{C3380CC4-5D6E-409C-BE32-E72D297353CC}">
                <c16:uniqueId val="{00000001-3E0A-4A49-A520-6FB0B0F00448}"/>
              </c:ext>
            </c:extLst>
          </c:dPt>
          <c:dPt>
            <c:idx val="2"/>
            <c:bubble3D val="0"/>
            <c:spPr>
              <a:solidFill>
                <a:schemeClr val="accent3"/>
              </a:solidFill>
              <a:ln w="19050">
                <a:noFill/>
              </a:ln>
              <a:effectLst/>
            </c:spPr>
            <c:extLst>
              <c:ext xmlns:c16="http://schemas.microsoft.com/office/drawing/2014/chart" uri="{C3380CC4-5D6E-409C-BE32-E72D297353CC}">
                <c16:uniqueId val="{00000005-7D8C-473F-91FD-A876418816A2}"/>
              </c:ext>
            </c:extLst>
          </c:dPt>
          <c:dPt>
            <c:idx val="3"/>
            <c:bubble3D val="0"/>
            <c:spPr>
              <a:solidFill>
                <a:schemeClr val="accent4"/>
              </a:solidFill>
              <a:ln w="19050">
                <a:noFill/>
              </a:ln>
              <a:effectLst/>
            </c:spPr>
            <c:extLst>
              <c:ext xmlns:c16="http://schemas.microsoft.com/office/drawing/2014/chart" uri="{C3380CC4-5D6E-409C-BE32-E72D297353CC}">
                <c16:uniqueId val="{00000002-3E0A-4A49-A520-6FB0B0F00448}"/>
              </c:ext>
            </c:extLst>
          </c:dPt>
          <c:dPt>
            <c:idx val="4"/>
            <c:bubble3D val="0"/>
            <c:spPr>
              <a:solidFill>
                <a:schemeClr val="accent2"/>
              </a:solidFill>
              <a:ln w="19050">
                <a:noFill/>
              </a:ln>
              <a:effectLst/>
            </c:spPr>
            <c:extLst>
              <c:ext xmlns:c16="http://schemas.microsoft.com/office/drawing/2014/chart" uri="{C3380CC4-5D6E-409C-BE32-E72D297353CC}">
                <c16:uniqueId val="{00000003-3E0A-4A49-A520-6FB0B0F00448}"/>
              </c:ext>
            </c:extLst>
          </c:dPt>
          <c:dPt>
            <c:idx val="5"/>
            <c:bubble3D val="0"/>
            <c:spPr>
              <a:solidFill>
                <a:schemeClr val="accent2">
                  <a:alpha val="50000"/>
                </a:schemeClr>
              </a:solidFill>
              <a:ln w="19050">
                <a:noFill/>
              </a:ln>
              <a:effectLst/>
            </c:spPr>
            <c:extLst>
              <c:ext xmlns:c16="http://schemas.microsoft.com/office/drawing/2014/chart" uri="{C3380CC4-5D6E-409C-BE32-E72D297353CC}">
                <c16:uniqueId val="{00000004-3E0A-4A49-A520-6FB0B0F00448}"/>
              </c:ext>
            </c:extLst>
          </c:dPt>
          <c:cat>
            <c:strRef>
              <c:f>Sheet1!$A$2:$A$7</c:f>
              <c:strCache>
                <c:ptCount val="4"/>
                <c:pt idx="0">
                  <c:v>1st Qtr</c:v>
                </c:pt>
                <c:pt idx="1">
                  <c:v>2nd Qtr</c:v>
                </c:pt>
                <c:pt idx="2">
                  <c:v>3rd Qtr</c:v>
                </c:pt>
                <c:pt idx="3">
                  <c:v>4th Qtr</c:v>
                </c:pt>
              </c:strCache>
            </c:strRef>
          </c:cat>
          <c:val>
            <c:numRef>
              <c:f>Sheet1!$B$2:$B$7</c:f>
              <c:numCache>
                <c:formatCode>General</c:formatCode>
                <c:ptCount val="6"/>
                <c:pt idx="0">
                  <c:v>30</c:v>
                </c:pt>
                <c:pt idx="1">
                  <c:v>25</c:v>
                </c:pt>
                <c:pt idx="2">
                  <c:v>20</c:v>
                </c:pt>
                <c:pt idx="3">
                  <c:v>10</c:v>
                </c:pt>
                <c:pt idx="4">
                  <c:v>10</c:v>
                </c:pt>
                <c:pt idx="5">
                  <c:v>5</c:v>
                </c:pt>
              </c:numCache>
            </c:numRef>
          </c:val>
          <c:extLst>
            <c:ext xmlns:c16="http://schemas.microsoft.com/office/drawing/2014/chart" uri="{C3380CC4-5D6E-409C-BE32-E72D297353CC}">
              <c16:uniqueId val="{00000000-3E0A-4A49-A520-6FB0B0F00448}"/>
            </c:ext>
          </c:extLst>
        </c:ser>
        <c:dLbls>
          <c:showLegendKey val="0"/>
          <c:showVal val="0"/>
          <c:showCatName val="0"/>
          <c:showSerName val="0"/>
          <c:showPercent val="0"/>
          <c:showBubbleSize val="0"/>
          <c:showLeaderLines val="1"/>
        </c:dLbls>
        <c:firstSliceAng val="0"/>
        <c:holeSize val="52"/>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15.10.2020</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2.jpg>
</file>

<file path=ppt/media/image2.sv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15.10.2020</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758588" y="1908007"/>
            <a:ext cx="5690680" cy="1517356"/>
          </a:xfrm>
        </p:spPr>
        <p:txBody>
          <a:bodyPr/>
          <a:lstStyle/>
          <a:p>
            <a:r>
              <a:rPr lang="en-US" dirty="0"/>
              <a:t>A2Mall</a:t>
            </a:r>
            <a:endParaRPr lang="ru-RU"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p:txBody>
          <a:bodyPr/>
          <a:lstStyle/>
          <a:p>
            <a:r>
              <a:rPr lang="en-US" sz="2800" dirty="0"/>
              <a:t>Web Scraping for Affiliate Marketing</a:t>
            </a:r>
            <a:endParaRPr lang="ru-RU" dirty="0"/>
          </a:p>
        </p:txBody>
      </p:sp>
      <p:sp>
        <p:nvSpPr>
          <p:cNvPr id="3" name="Text Placeholder 2">
            <a:extLst>
              <a:ext uri="{FF2B5EF4-FFF2-40B4-BE49-F238E27FC236}">
                <a16:creationId xmlns:a16="http://schemas.microsoft.com/office/drawing/2014/main" id="{5ECCBAE3-CEA3-4EE0-83F6-41CFC54D2B4A}"/>
              </a:ext>
            </a:extLst>
          </p:cNvPr>
          <p:cNvSpPr>
            <a:spLocks noGrp="1"/>
          </p:cNvSpPr>
          <p:nvPr>
            <p:ph type="body" sz="quarter" idx="20"/>
          </p:nvPr>
        </p:nvSpPr>
        <p:spPr/>
        <p:txBody>
          <a:bodyPr/>
          <a:lstStyle/>
          <a:p>
            <a:r>
              <a:rPr lang="en-US" dirty="0"/>
              <a:t>Internal Guide</a:t>
            </a:r>
            <a:br>
              <a:rPr lang="en-US" dirty="0"/>
            </a:br>
            <a:r>
              <a:rPr lang="en-US" dirty="0"/>
              <a:t>Prof. Lajja Shah</a:t>
            </a:r>
            <a:endParaRPr lang="ru-RU" dirty="0"/>
          </a:p>
        </p:txBody>
      </p:sp>
      <p:pic>
        <p:nvPicPr>
          <p:cNvPr id="12" name="Picture Placeholder 11">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2"/>
          <a:srcRect/>
          <a:stretch/>
        </p:blipFill>
        <p:spPr>
          <a:xfrm>
            <a:off x="4619227" y="0"/>
            <a:ext cx="7577376" cy="5949573"/>
          </a:xfrm>
        </p:spPr>
      </p:pic>
      <p:sp>
        <p:nvSpPr>
          <p:cNvPr id="7" name="Rectangle: Rounded Corners 6">
            <a:extLst>
              <a:ext uri="{FF2B5EF4-FFF2-40B4-BE49-F238E27FC236}">
                <a16:creationId xmlns:a16="http://schemas.microsoft.com/office/drawing/2014/main" id="{752F2F60-1D2C-432D-A51D-1CB542085FD1}"/>
              </a:ext>
            </a:extLst>
          </p:cNvPr>
          <p:cNvSpPr/>
          <p:nvPr/>
        </p:nvSpPr>
        <p:spPr>
          <a:xfrm>
            <a:off x="1391479" y="546874"/>
            <a:ext cx="5057789" cy="592813"/>
          </a:xfrm>
          <a:prstGeom prst="roundRect">
            <a:avLst/>
          </a:prstGeom>
          <a:solidFill>
            <a:srgbClr val="342B85"/>
          </a:solidFill>
          <a:ln w="12700" cap="flat">
            <a:noFill/>
            <a:prstDash val="solid"/>
            <a:miter/>
          </a:ln>
        </p:spPr>
        <p:txBody>
          <a:bodyPr rtlCol="0" anchor="ctr"/>
          <a:lstStyle/>
          <a:p>
            <a:pPr algn="l"/>
            <a:endParaRPr lang="en-US" dirty="0"/>
          </a:p>
        </p:txBody>
      </p:sp>
      <p:pic>
        <p:nvPicPr>
          <p:cNvPr id="11" name="Picture 10" descr="A picture containing shirt&#10;&#10;Description automatically generated">
            <a:extLst>
              <a:ext uri="{FF2B5EF4-FFF2-40B4-BE49-F238E27FC236}">
                <a16:creationId xmlns:a16="http://schemas.microsoft.com/office/drawing/2014/main" id="{89F0901F-612F-4FFB-8AB2-506F5CD31DB0}"/>
              </a:ext>
            </a:extLst>
          </p:cNvPr>
          <p:cNvPicPr>
            <a:picLocks noChangeAspect="1"/>
          </p:cNvPicPr>
          <p:nvPr/>
        </p:nvPicPr>
        <p:blipFill>
          <a:blip r:embed="rId3"/>
          <a:stretch>
            <a:fillRect/>
          </a:stretch>
        </p:blipFill>
        <p:spPr>
          <a:xfrm>
            <a:off x="631994" y="254374"/>
            <a:ext cx="1183805" cy="1182547"/>
          </a:xfrm>
          <a:prstGeom prst="rect">
            <a:avLst/>
          </a:prstGeom>
        </p:spPr>
      </p:pic>
      <p:sp>
        <p:nvSpPr>
          <p:cNvPr id="13" name="TextBox 12">
            <a:extLst>
              <a:ext uri="{FF2B5EF4-FFF2-40B4-BE49-F238E27FC236}">
                <a16:creationId xmlns:a16="http://schemas.microsoft.com/office/drawing/2014/main" id="{5937D051-63EB-45DC-B1C1-746DC37A28C9}"/>
              </a:ext>
            </a:extLst>
          </p:cNvPr>
          <p:cNvSpPr txBox="1"/>
          <p:nvPr/>
        </p:nvSpPr>
        <p:spPr>
          <a:xfrm>
            <a:off x="1696278" y="643225"/>
            <a:ext cx="4850296" cy="400110"/>
          </a:xfrm>
          <a:prstGeom prst="rect">
            <a:avLst/>
          </a:prstGeom>
          <a:noFill/>
        </p:spPr>
        <p:txBody>
          <a:bodyPr wrap="square" rtlCol="0">
            <a:spAutoFit/>
          </a:bodyPr>
          <a:lstStyle/>
          <a:p>
            <a:r>
              <a:rPr lang="en-US" sz="2000" b="1" dirty="0">
                <a:solidFill>
                  <a:schemeClr val="bg1"/>
                </a:solidFill>
              </a:rPr>
              <a:t>L J Institute of Computer Applications</a:t>
            </a:r>
          </a:p>
        </p:txBody>
      </p:sp>
      <p:sp>
        <p:nvSpPr>
          <p:cNvPr id="14" name="TextBox 13">
            <a:extLst>
              <a:ext uri="{FF2B5EF4-FFF2-40B4-BE49-F238E27FC236}">
                <a16:creationId xmlns:a16="http://schemas.microsoft.com/office/drawing/2014/main" id="{DC8ADCB7-8E18-46D2-A9E4-1F9ADEC180FA}"/>
              </a:ext>
            </a:extLst>
          </p:cNvPr>
          <p:cNvSpPr txBox="1"/>
          <p:nvPr/>
        </p:nvSpPr>
        <p:spPr>
          <a:xfrm>
            <a:off x="1696278" y="1127224"/>
            <a:ext cx="5057789" cy="369332"/>
          </a:xfrm>
          <a:prstGeom prst="rect">
            <a:avLst/>
          </a:prstGeom>
          <a:noFill/>
        </p:spPr>
        <p:txBody>
          <a:bodyPr wrap="square" rtlCol="0">
            <a:spAutoFit/>
          </a:bodyPr>
          <a:lstStyle/>
          <a:p>
            <a:r>
              <a:rPr lang="en-US" b="1" dirty="0">
                <a:solidFill>
                  <a:srgbClr val="342B85"/>
                </a:solidFill>
              </a:rPr>
              <a:t>GTU – MCA [SEM-V] – Project Laravel</a:t>
            </a:r>
          </a:p>
        </p:txBody>
      </p:sp>
    </p:spTree>
    <p:extLst>
      <p:ext uri="{BB962C8B-B14F-4D97-AF65-F5344CB8AC3E}">
        <p14:creationId xmlns:p14="http://schemas.microsoft.com/office/powerpoint/2010/main" val="1650012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C310FBC-BDFB-4415-AD99-7276F1CF6B96}"/>
              </a:ext>
            </a:extLst>
          </p:cNvPr>
          <p:cNvSpPr>
            <a:spLocks noGrp="1"/>
          </p:cNvSpPr>
          <p:nvPr>
            <p:ph type="ftr" sz="quarter" idx="11"/>
          </p:nvPr>
        </p:nvSpPr>
        <p:spPr/>
        <p:txBody>
          <a:bodyPr/>
          <a:lstStyle/>
          <a:p>
            <a:r>
              <a:rPr lang="en-US"/>
              <a:t>ADD A FOOTER</a:t>
            </a:r>
            <a:endParaRPr lang="ru-RU" dirty="0"/>
          </a:p>
        </p:txBody>
      </p:sp>
      <p:sp>
        <p:nvSpPr>
          <p:cNvPr id="3" name="Slide Number Placeholder 2">
            <a:extLst>
              <a:ext uri="{FF2B5EF4-FFF2-40B4-BE49-F238E27FC236}">
                <a16:creationId xmlns:a16="http://schemas.microsoft.com/office/drawing/2014/main" id="{CE402A19-F710-4F39-B408-2D96FC3F3995}"/>
              </a:ext>
            </a:extLst>
          </p:cNvPr>
          <p:cNvSpPr>
            <a:spLocks noGrp="1"/>
          </p:cNvSpPr>
          <p:nvPr>
            <p:ph type="sldNum" sz="quarter" idx="12"/>
          </p:nvPr>
        </p:nvSpPr>
        <p:spPr/>
        <p:txBody>
          <a:bodyPr/>
          <a:lstStyle/>
          <a:p>
            <a:fld id="{D495E168-DA5E-4888-8D8A-92B118324C14}" type="slidenum">
              <a:rPr lang="ru-RU" smtClean="0"/>
              <a:t>10</a:t>
            </a:fld>
            <a:endParaRPr lang="ru-RU" dirty="0"/>
          </a:p>
        </p:txBody>
      </p:sp>
      <p:sp>
        <p:nvSpPr>
          <p:cNvPr id="4" name="Content Placeholder 3">
            <a:extLst>
              <a:ext uri="{FF2B5EF4-FFF2-40B4-BE49-F238E27FC236}">
                <a16:creationId xmlns:a16="http://schemas.microsoft.com/office/drawing/2014/main" id="{57D2B26F-FEA2-48EE-BE7B-993DADCD9B00}"/>
              </a:ext>
            </a:extLst>
          </p:cNvPr>
          <p:cNvSpPr>
            <a:spLocks noGrp="1"/>
          </p:cNvSpPr>
          <p:nvPr>
            <p:ph idx="1"/>
          </p:nvPr>
        </p:nvSpPr>
        <p:spPr/>
        <p:txBody>
          <a:bodyPr/>
          <a:lstStyle/>
          <a:p>
            <a:r>
              <a:rPr lang="en-IN" sz="1800" b="1" dirty="0"/>
              <a:t>Auto Bot Module</a:t>
            </a:r>
          </a:p>
          <a:p>
            <a:pPr lvl="1"/>
            <a:r>
              <a:rPr lang="en-US" b="1" dirty="0"/>
              <a:t>This module allows our software to get the latest update on the price of the products. This bot can be scheduled as per requirement using CRON Jobs. According to the schedule, the bot continuous the work as per log. Which is stored in Database.</a:t>
            </a:r>
          </a:p>
          <a:p>
            <a:r>
              <a:rPr lang="en-IN" sz="1800" b="1" dirty="0"/>
              <a:t>E-Commerce Frontend Module</a:t>
            </a:r>
          </a:p>
          <a:p>
            <a:pPr lvl="1"/>
            <a:r>
              <a:rPr lang="en-US" b="1" dirty="0"/>
              <a:t>This Module is exclusively made for WSAM, which means – the Frontend module is integrated as per Auto Bot requirement. </a:t>
            </a:r>
          </a:p>
          <a:p>
            <a:pPr lvl="1"/>
            <a:r>
              <a:rPr lang="en-US" b="1" dirty="0"/>
              <a:t>The Frontend Module packs with feature to Wish list the product and show Featured products, using which the Affiliate can earn more revenue.</a:t>
            </a:r>
          </a:p>
          <a:p>
            <a:r>
              <a:rPr lang="en-IN" sz="1800" b="1" dirty="0"/>
              <a:t>Scraper Backend Module</a:t>
            </a:r>
          </a:p>
          <a:p>
            <a:pPr lvl="1"/>
            <a:r>
              <a:rPr lang="en-US" b="1" dirty="0"/>
              <a:t>Scraper’s Backend Module is tightly integrated with the Auto Bot Module, as it uses the Auto – Bot components to fetch the product data, such as title, price, description and brand of the product.</a:t>
            </a:r>
          </a:p>
          <a:p>
            <a:endParaRPr lang="en-US" b="1" dirty="0"/>
          </a:p>
        </p:txBody>
      </p:sp>
      <p:sp>
        <p:nvSpPr>
          <p:cNvPr id="5" name="Title 4">
            <a:extLst>
              <a:ext uri="{FF2B5EF4-FFF2-40B4-BE49-F238E27FC236}">
                <a16:creationId xmlns:a16="http://schemas.microsoft.com/office/drawing/2014/main" id="{2754A470-279A-47AF-8D9B-F9950AFFCE5E}"/>
              </a:ext>
            </a:extLst>
          </p:cNvPr>
          <p:cNvSpPr>
            <a:spLocks noGrp="1"/>
          </p:cNvSpPr>
          <p:nvPr>
            <p:ph type="title"/>
          </p:nvPr>
        </p:nvSpPr>
        <p:spPr/>
        <p:txBody>
          <a:bodyPr/>
          <a:lstStyle/>
          <a:p>
            <a:r>
              <a:rPr lang="en-US" dirty="0"/>
              <a:t>Modules</a:t>
            </a:r>
          </a:p>
        </p:txBody>
      </p:sp>
    </p:spTree>
    <p:extLst>
      <p:ext uri="{BB962C8B-B14F-4D97-AF65-F5344CB8AC3E}">
        <p14:creationId xmlns:p14="http://schemas.microsoft.com/office/powerpoint/2010/main" val="1378426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C474D01-B3F5-49E0-AEEF-81B3845BBAD4}"/>
              </a:ext>
            </a:extLst>
          </p:cNvPr>
          <p:cNvSpPr>
            <a:spLocks noGrp="1"/>
          </p:cNvSpPr>
          <p:nvPr>
            <p:ph type="ftr" sz="quarter" idx="11"/>
          </p:nvPr>
        </p:nvSpPr>
        <p:spPr/>
        <p:txBody>
          <a:bodyPr/>
          <a:lstStyle/>
          <a:p>
            <a:r>
              <a:rPr lang="en-US"/>
              <a:t>ADD A FOOTER</a:t>
            </a:r>
            <a:endParaRPr lang="ru-RU" dirty="0"/>
          </a:p>
        </p:txBody>
      </p:sp>
      <p:sp>
        <p:nvSpPr>
          <p:cNvPr id="3" name="Slide Number Placeholder 2">
            <a:extLst>
              <a:ext uri="{FF2B5EF4-FFF2-40B4-BE49-F238E27FC236}">
                <a16:creationId xmlns:a16="http://schemas.microsoft.com/office/drawing/2014/main" id="{663B74DC-7907-4D75-8857-AEB8818CD0FA}"/>
              </a:ext>
            </a:extLst>
          </p:cNvPr>
          <p:cNvSpPr>
            <a:spLocks noGrp="1"/>
          </p:cNvSpPr>
          <p:nvPr>
            <p:ph type="sldNum" sz="quarter" idx="12"/>
          </p:nvPr>
        </p:nvSpPr>
        <p:spPr/>
        <p:txBody>
          <a:bodyPr/>
          <a:lstStyle/>
          <a:p>
            <a:fld id="{D495E168-DA5E-4888-8D8A-92B118324C14}" type="slidenum">
              <a:rPr lang="ru-RU" smtClean="0"/>
              <a:t>11</a:t>
            </a:fld>
            <a:endParaRPr lang="ru-RU" dirty="0"/>
          </a:p>
        </p:txBody>
      </p:sp>
      <p:sp>
        <p:nvSpPr>
          <p:cNvPr id="4" name="Title 3">
            <a:extLst>
              <a:ext uri="{FF2B5EF4-FFF2-40B4-BE49-F238E27FC236}">
                <a16:creationId xmlns:a16="http://schemas.microsoft.com/office/drawing/2014/main" id="{D955EA49-C9C0-476B-A890-F161509FB635}"/>
              </a:ext>
            </a:extLst>
          </p:cNvPr>
          <p:cNvSpPr>
            <a:spLocks noGrp="1"/>
          </p:cNvSpPr>
          <p:nvPr>
            <p:ph type="title"/>
          </p:nvPr>
        </p:nvSpPr>
        <p:spPr/>
        <p:txBody>
          <a:bodyPr/>
          <a:lstStyle/>
          <a:p>
            <a:r>
              <a:rPr lang="en-US" dirty="0"/>
              <a:t>Used Tools &amp; Technologies</a:t>
            </a:r>
          </a:p>
        </p:txBody>
      </p:sp>
      <p:sp>
        <p:nvSpPr>
          <p:cNvPr id="5" name="Text Placeholder 4">
            <a:extLst>
              <a:ext uri="{FF2B5EF4-FFF2-40B4-BE49-F238E27FC236}">
                <a16:creationId xmlns:a16="http://schemas.microsoft.com/office/drawing/2014/main" id="{A3DCE50A-CD7D-416C-9507-E5C92638050B}"/>
              </a:ext>
            </a:extLst>
          </p:cNvPr>
          <p:cNvSpPr>
            <a:spLocks noGrp="1"/>
          </p:cNvSpPr>
          <p:nvPr>
            <p:ph type="body" idx="1"/>
          </p:nvPr>
        </p:nvSpPr>
        <p:spPr/>
        <p:txBody>
          <a:bodyPr/>
          <a:lstStyle/>
          <a:p>
            <a:r>
              <a:rPr lang="en-US" dirty="0"/>
              <a:t>Hardware</a:t>
            </a:r>
          </a:p>
        </p:txBody>
      </p:sp>
      <p:sp>
        <p:nvSpPr>
          <p:cNvPr id="6" name="Content Placeholder 5">
            <a:extLst>
              <a:ext uri="{FF2B5EF4-FFF2-40B4-BE49-F238E27FC236}">
                <a16:creationId xmlns:a16="http://schemas.microsoft.com/office/drawing/2014/main" id="{B293853F-C2E5-434A-B315-8E327324E488}"/>
              </a:ext>
            </a:extLst>
          </p:cNvPr>
          <p:cNvSpPr>
            <a:spLocks noGrp="1"/>
          </p:cNvSpPr>
          <p:nvPr>
            <p:ph sz="half" idx="2"/>
          </p:nvPr>
        </p:nvSpPr>
        <p:spPr/>
        <p:txBody>
          <a:bodyPr>
            <a:normAutofit/>
          </a:bodyPr>
          <a:lstStyle/>
          <a:p>
            <a:r>
              <a:rPr lang="en-US" sz="1800" b="1" dirty="0"/>
              <a:t>Processor:	1.6 Ghz or above</a:t>
            </a:r>
          </a:p>
          <a:p>
            <a:r>
              <a:rPr lang="en-US" sz="1800" b="1" dirty="0"/>
              <a:t>RAM:		1GB or more</a:t>
            </a:r>
          </a:p>
          <a:p>
            <a:r>
              <a:rPr lang="en-US" sz="1800" b="1" dirty="0"/>
              <a:t>Storage:	8GB or more</a:t>
            </a:r>
          </a:p>
        </p:txBody>
      </p:sp>
      <p:sp>
        <p:nvSpPr>
          <p:cNvPr id="7" name="Text Placeholder 6">
            <a:extLst>
              <a:ext uri="{FF2B5EF4-FFF2-40B4-BE49-F238E27FC236}">
                <a16:creationId xmlns:a16="http://schemas.microsoft.com/office/drawing/2014/main" id="{C875BCE3-DB56-4C34-AD4D-DC71DE89790B}"/>
              </a:ext>
            </a:extLst>
          </p:cNvPr>
          <p:cNvSpPr>
            <a:spLocks noGrp="1"/>
          </p:cNvSpPr>
          <p:nvPr>
            <p:ph type="body" sz="quarter" idx="3"/>
          </p:nvPr>
        </p:nvSpPr>
        <p:spPr/>
        <p:txBody>
          <a:bodyPr/>
          <a:lstStyle/>
          <a:p>
            <a:r>
              <a:rPr lang="en-US" dirty="0"/>
              <a:t>Software</a:t>
            </a:r>
          </a:p>
        </p:txBody>
      </p:sp>
      <p:sp>
        <p:nvSpPr>
          <p:cNvPr id="8" name="Content Placeholder 7">
            <a:extLst>
              <a:ext uri="{FF2B5EF4-FFF2-40B4-BE49-F238E27FC236}">
                <a16:creationId xmlns:a16="http://schemas.microsoft.com/office/drawing/2014/main" id="{22D1328D-FB15-494D-868B-E1ACA987D6C2}"/>
              </a:ext>
            </a:extLst>
          </p:cNvPr>
          <p:cNvSpPr>
            <a:spLocks noGrp="1"/>
          </p:cNvSpPr>
          <p:nvPr>
            <p:ph sz="quarter" idx="4"/>
          </p:nvPr>
        </p:nvSpPr>
        <p:spPr/>
        <p:txBody>
          <a:bodyPr>
            <a:normAutofit/>
          </a:bodyPr>
          <a:lstStyle/>
          <a:p>
            <a:r>
              <a:rPr lang="en-US" sz="1800" b="1" dirty="0"/>
              <a:t>Web Server:	Apache (PHP)</a:t>
            </a:r>
          </a:p>
          <a:p>
            <a:r>
              <a:rPr lang="en-US" sz="1800" b="1" dirty="0"/>
              <a:t>Frontend:	HTML, CSS, JavaScript</a:t>
            </a:r>
          </a:p>
          <a:p>
            <a:r>
              <a:rPr lang="en-US" sz="1800" b="1" dirty="0"/>
              <a:t>Backend:	PHP, MySQL, cURL, CRON, 		Laravel</a:t>
            </a:r>
          </a:p>
          <a:p>
            <a:r>
              <a:rPr lang="en-US" sz="1800" b="1" dirty="0"/>
              <a:t>OS:		Windows / Linux / MacOS</a:t>
            </a:r>
          </a:p>
          <a:p>
            <a:r>
              <a:rPr lang="en-US" sz="1800" b="1" dirty="0"/>
              <a:t>IDE:		Sublime, VSCode</a:t>
            </a:r>
          </a:p>
          <a:p>
            <a:r>
              <a:rPr lang="en-US" sz="1800" b="1" dirty="0"/>
              <a:t>Browser:	Google Chrome</a:t>
            </a:r>
          </a:p>
        </p:txBody>
      </p:sp>
    </p:spTree>
    <p:extLst>
      <p:ext uri="{BB962C8B-B14F-4D97-AF65-F5344CB8AC3E}">
        <p14:creationId xmlns:p14="http://schemas.microsoft.com/office/powerpoint/2010/main" val="3766255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1C767DC-1494-4399-A1CD-6ECB7466B26D}"/>
              </a:ext>
            </a:extLst>
          </p:cNvPr>
          <p:cNvSpPr>
            <a:spLocks noGrp="1"/>
          </p:cNvSpPr>
          <p:nvPr>
            <p:ph type="ftr" sz="quarter" idx="11"/>
          </p:nvPr>
        </p:nvSpPr>
        <p:spPr>
          <a:xfrm>
            <a:off x="812290" y="5797769"/>
            <a:ext cx="3908793" cy="365125"/>
          </a:xfrm>
        </p:spPr>
        <p:txBody>
          <a:bodyPr anchor="ctr">
            <a:normAutofit/>
          </a:bodyPr>
          <a:lstStyle/>
          <a:p>
            <a:pPr>
              <a:spcAft>
                <a:spcPts val="600"/>
              </a:spcAft>
            </a:pPr>
            <a:r>
              <a:rPr lang="en-US"/>
              <a:t>ADD A FOOTER</a:t>
            </a:r>
            <a:endParaRPr lang="ru-RU"/>
          </a:p>
        </p:txBody>
      </p:sp>
      <p:sp>
        <p:nvSpPr>
          <p:cNvPr id="3" name="Slide Number Placeholder 2">
            <a:extLst>
              <a:ext uri="{FF2B5EF4-FFF2-40B4-BE49-F238E27FC236}">
                <a16:creationId xmlns:a16="http://schemas.microsoft.com/office/drawing/2014/main" id="{8984EDB2-3DF9-43ED-9EA3-DC7FA9D1E195}"/>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12</a:t>
            </a:fld>
            <a:endParaRPr lang="ru-RU"/>
          </a:p>
        </p:txBody>
      </p:sp>
      <p:sp>
        <p:nvSpPr>
          <p:cNvPr id="5" name="Title 4">
            <a:extLst>
              <a:ext uri="{FF2B5EF4-FFF2-40B4-BE49-F238E27FC236}">
                <a16:creationId xmlns:a16="http://schemas.microsoft.com/office/drawing/2014/main" id="{82AA2667-FB9C-4D96-A101-70E172707CB8}"/>
              </a:ext>
            </a:extLst>
          </p:cNvPr>
          <p:cNvSpPr>
            <a:spLocks noGrp="1"/>
          </p:cNvSpPr>
          <p:nvPr>
            <p:ph type="title"/>
          </p:nvPr>
        </p:nvSpPr>
        <p:spPr>
          <a:xfrm>
            <a:off x="839788" y="457200"/>
            <a:ext cx="3932237" cy="1442729"/>
          </a:xfrm>
        </p:spPr>
        <p:txBody>
          <a:bodyPr anchor="b">
            <a:normAutofit/>
          </a:bodyPr>
          <a:lstStyle/>
          <a:p>
            <a:r>
              <a:rPr lang="en-US" dirty="0"/>
              <a:t>System Flow Diagram</a:t>
            </a:r>
          </a:p>
        </p:txBody>
      </p:sp>
      <p:sp>
        <p:nvSpPr>
          <p:cNvPr id="12" name="Text Placeholder 4">
            <a:extLst>
              <a:ext uri="{FF2B5EF4-FFF2-40B4-BE49-F238E27FC236}">
                <a16:creationId xmlns:a16="http://schemas.microsoft.com/office/drawing/2014/main" id="{06DBFEAC-41E7-4675-838C-F58059116549}"/>
              </a:ext>
            </a:extLst>
          </p:cNvPr>
          <p:cNvSpPr>
            <a:spLocks noGrp="1"/>
          </p:cNvSpPr>
          <p:nvPr>
            <p:ph type="body" sz="half" idx="2"/>
          </p:nvPr>
        </p:nvSpPr>
        <p:spPr>
          <a:xfrm>
            <a:off x="839788" y="2356700"/>
            <a:ext cx="3932237" cy="3512287"/>
          </a:xfrm>
        </p:spPr>
        <p:txBody>
          <a:bodyPr/>
          <a:lstStyle/>
          <a:p>
            <a:r>
              <a:rPr lang="en-US" b="1" dirty="0"/>
              <a:t>This Diagram Shows Flow of Our System For All Types of Users.</a:t>
            </a:r>
          </a:p>
        </p:txBody>
      </p:sp>
      <p:sp>
        <p:nvSpPr>
          <p:cNvPr id="8" name="Rectangle 7"/>
          <p:cNvSpPr/>
          <p:nvPr/>
        </p:nvSpPr>
        <p:spPr>
          <a:xfrm>
            <a:off x="8605157" y="4110710"/>
            <a:ext cx="1812471" cy="186962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l"/>
            <a:endParaRPr lang="en-IN"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58755" y="198663"/>
            <a:ext cx="4891481" cy="6397067"/>
          </a:xfrm>
        </p:spPr>
      </p:pic>
    </p:spTree>
    <p:extLst>
      <p:ext uri="{BB962C8B-B14F-4D97-AF65-F5344CB8AC3E}">
        <p14:creationId xmlns:p14="http://schemas.microsoft.com/office/powerpoint/2010/main" val="39249406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1C767DC-1494-4399-A1CD-6ECB7466B26D}"/>
              </a:ext>
            </a:extLst>
          </p:cNvPr>
          <p:cNvSpPr>
            <a:spLocks noGrp="1"/>
          </p:cNvSpPr>
          <p:nvPr>
            <p:ph type="ftr" sz="quarter" idx="11"/>
          </p:nvPr>
        </p:nvSpPr>
        <p:spPr>
          <a:xfrm>
            <a:off x="812290" y="5797769"/>
            <a:ext cx="3908793" cy="365125"/>
          </a:xfrm>
        </p:spPr>
        <p:txBody>
          <a:bodyPr anchor="ctr">
            <a:normAutofit/>
          </a:bodyPr>
          <a:lstStyle/>
          <a:p>
            <a:pPr>
              <a:spcAft>
                <a:spcPts val="600"/>
              </a:spcAft>
            </a:pPr>
            <a:r>
              <a:rPr lang="en-US"/>
              <a:t>ADD A FOOTER</a:t>
            </a:r>
            <a:endParaRPr lang="ru-RU"/>
          </a:p>
        </p:txBody>
      </p:sp>
      <p:sp>
        <p:nvSpPr>
          <p:cNvPr id="3" name="Slide Number Placeholder 2">
            <a:extLst>
              <a:ext uri="{FF2B5EF4-FFF2-40B4-BE49-F238E27FC236}">
                <a16:creationId xmlns:a16="http://schemas.microsoft.com/office/drawing/2014/main" id="{8984EDB2-3DF9-43ED-9EA3-DC7FA9D1E195}"/>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13</a:t>
            </a:fld>
            <a:endParaRPr lang="ru-RU"/>
          </a:p>
        </p:txBody>
      </p:sp>
      <p:sp>
        <p:nvSpPr>
          <p:cNvPr id="5" name="Title 4">
            <a:extLst>
              <a:ext uri="{FF2B5EF4-FFF2-40B4-BE49-F238E27FC236}">
                <a16:creationId xmlns:a16="http://schemas.microsoft.com/office/drawing/2014/main" id="{82AA2667-FB9C-4D96-A101-70E172707CB8}"/>
              </a:ext>
            </a:extLst>
          </p:cNvPr>
          <p:cNvSpPr>
            <a:spLocks noGrp="1"/>
          </p:cNvSpPr>
          <p:nvPr>
            <p:ph type="title"/>
          </p:nvPr>
        </p:nvSpPr>
        <p:spPr>
          <a:xfrm>
            <a:off x="839788" y="457200"/>
            <a:ext cx="3932237" cy="1442729"/>
          </a:xfrm>
        </p:spPr>
        <p:txBody>
          <a:bodyPr anchor="b">
            <a:normAutofit/>
          </a:bodyPr>
          <a:lstStyle/>
          <a:p>
            <a:r>
              <a:rPr lang="en-US" dirty="0"/>
              <a:t>Use Case Diagram (Customer)</a:t>
            </a:r>
          </a:p>
        </p:txBody>
      </p:sp>
      <p:sp>
        <p:nvSpPr>
          <p:cNvPr id="12" name="Text Placeholder 4">
            <a:extLst>
              <a:ext uri="{FF2B5EF4-FFF2-40B4-BE49-F238E27FC236}">
                <a16:creationId xmlns:a16="http://schemas.microsoft.com/office/drawing/2014/main" id="{06DBFEAC-41E7-4675-838C-F58059116549}"/>
              </a:ext>
            </a:extLst>
          </p:cNvPr>
          <p:cNvSpPr>
            <a:spLocks noGrp="1"/>
          </p:cNvSpPr>
          <p:nvPr>
            <p:ph type="body" sz="half" idx="2"/>
          </p:nvPr>
        </p:nvSpPr>
        <p:spPr>
          <a:xfrm>
            <a:off x="839788" y="2356700"/>
            <a:ext cx="3932237" cy="3512287"/>
          </a:xfrm>
        </p:spPr>
        <p:txBody>
          <a:bodyPr/>
          <a:lstStyle/>
          <a:p>
            <a:r>
              <a:rPr lang="en-US" b="1" dirty="0"/>
              <a:t>This Diagram Shows Use Cases of User Customer. Means That We Can See All Tasks Customer Can Perform in Our System.</a:t>
            </a:r>
          </a:p>
        </p:txBody>
      </p:sp>
      <p:sp>
        <p:nvSpPr>
          <p:cNvPr id="9" name="Rectangle 8"/>
          <p:cNvSpPr/>
          <p:nvPr/>
        </p:nvSpPr>
        <p:spPr>
          <a:xfrm>
            <a:off x="8605157" y="4110710"/>
            <a:ext cx="1812471" cy="186962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l"/>
            <a:endParaRPr lang="en-IN"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21083" y="410936"/>
            <a:ext cx="5663889" cy="5771008"/>
          </a:xfrm>
        </p:spPr>
      </p:pic>
    </p:spTree>
    <p:extLst>
      <p:ext uri="{BB962C8B-B14F-4D97-AF65-F5344CB8AC3E}">
        <p14:creationId xmlns:p14="http://schemas.microsoft.com/office/powerpoint/2010/main" val="39409170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1C767DC-1494-4399-A1CD-6ECB7466B26D}"/>
              </a:ext>
            </a:extLst>
          </p:cNvPr>
          <p:cNvSpPr>
            <a:spLocks noGrp="1"/>
          </p:cNvSpPr>
          <p:nvPr>
            <p:ph type="ftr" sz="quarter" idx="11"/>
          </p:nvPr>
        </p:nvSpPr>
        <p:spPr>
          <a:xfrm>
            <a:off x="812290" y="5797769"/>
            <a:ext cx="3908793" cy="365125"/>
          </a:xfrm>
        </p:spPr>
        <p:txBody>
          <a:bodyPr anchor="ctr">
            <a:normAutofit/>
          </a:bodyPr>
          <a:lstStyle/>
          <a:p>
            <a:pPr>
              <a:spcAft>
                <a:spcPts val="600"/>
              </a:spcAft>
            </a:pPr>
            <a:r>
              <a:rPr lang="en-US"/>
              <a:t>ADD A FOOTER</a:t>
            </a:r>
            <a:endParaRPr lang="ru-RU"/>
          </a:p>
        </p:txBody>
      </p:sp>
      <p:sp>
        <p:nvSpPr>
          <p:cNvPr id="3" name="Slide Number Placeholder 2">
            <a:extLst>
              <a:ext uri="{FF2B5EF4-FFF2-40B4-BE49-F238E27FC236}">
                <a16:creationId xmlns:a16="http://schemas.microsoft.com/office/drawing/2014/main" id="{8984EDB2-3DF9-43ED-9EA3-DC7FA9D1E195}"/>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14</a:t>
            </a:fld>
            <a:endParaRPr lang="ru-RU"/>
          </a:p>
        </p:txBody>
      </p:sp>
      <p:sp>
        <p:nvSpPr>
          <p:cNvPr id="5" name="Title 4">
            <a:extLst>
              <a:ext uri="{FF2B5EF4-FFF2-40B4-BE49-F238E27FC236}">
                <a16:creationId xmlns:a16="http://schemas.microsoft.com/office/drawing/2014/main" id="{82AA2667-FB9C-4D96-A101-70E172707CB8}"/>
              </a:ext>
            </a:extLst>
          </p:cNvPr>
          <p:cNvSpPr>
            <a:spLocks noGrp="1"/>
          </p:cNvSpPr>
          <p:nvPr>
            <p:ph type="title"/>
          </p:nvPr>
        </p:nvSpPr>
        <p:spPr>
          <a:xfrm>
            <a:off x="839788" y="457200"/>
            <a:ext cx="3932237" cy="1442729"/>
          </a:xfrm>
        </p:spPr>
        <p:txBody>
          <a:bodyPr anchor="b">
            <a:normAutofit/>
          </a:bodyPr>
          <a:lstStyle/>
          <a:p>
            <a:r>
              <a:rPr lang="en-US" dirty="0"/>
              <a:t>Use Case Diagram (Admin)</a:t>
            </a:r>
          </a:p>
        </p:txBody>
      </p:sp>
      <p:sp>
        <p:nvSpPr>
          <p:cNvPr id="12" name="Text Placeholder 4">
            <a:extLst>
              <a:ext uri="{FF2B5EF4-FFF2-40B4-BE49-F238E27FC236}">
                <a16:creationId xmlns:a16="http://schemas.microsoft.com/office/drawing/2014/main" id="{06DBFEAC-41E7-4675-838C-F58059116549}"/>
              </a:ext>
            </a:extLst>
          </p:cNvPr>
          <p:cNvSpPr>
            <a:spLocks noGrp="1"/>
          </p:cNvSpPr>
          <p:nvPr>
            <p:ph type="body" sz="half" idx="2"/>
          </p:nvPr>
        </p:nvSpPr>
        <p:spPr>
          <a:xfrm>
            <a:off x="839788" y="2356700"/>
            <a:ext cx="3932237" cy="3512287"/>
          </a:xfrm>
        </p:spPr>
        <p:txBody>
          <a:bodyPr/>
          <a:lstStyle/>
          <a:p>
            <a:r>
              <a:rPr lang="en-US" b="1" dirty="0"/>
              <a:t>This Diagram Shows Use Cases of User Admin. Means That We Can See All Tasks Admin Can Perform in Our System.</a:t>
            </a:r>
          </a:p>
        </p:txBody>
      </p:sp>
      <p:sp>
        <p:nvSpPr>
          <p:cNvPr id="9" name="Rectangle 8"/>
          <p:cNvSpPr/>
          <p:nvPr/>
        </p:nvSpPr>
        <p:spPr>
          <a:xfrm>
            <a:off x="8605157" y="4110710"/>
            <a:ext cx="1812471" cy="186962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l"/>
            <a:endParaRPr lang="en-IN"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14997" y="514942"/>
            <a:ext cx="4602532" cy="5566310"/>
          </a:xfrm>
        </p:spPr>
      </p:pic>
    </p:spTree>
    <p:extLst>
      <p:ext uri="{BB962C8B-B14F-4D97-AF65-F5344CB8AC3E}">
        <p14:creationId xmlns:p14="http://schemas.microsoft.com/office/powerpoint/2010/main" val="24560915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1C767DC-1494-4399-A1CD-6ECB7466B26D}"/>
              </a:ext>
            </a:extLst>
          </p:cNvPr>
          <p:cNvSpPr>
            <a:spLocks noGrp="1"/>
          </p:cNvSpPr>
          <p:nvPr>
            <p:ph type="ftr" sz="quarter" idx="11"/>
          </p:nvPr>
        </p:nvSpPr>
        <p:spPr>
          <a:xfrm>
            <a:off x="812290" y="5797769"/>
            <a:ext cx="3908793" cy="365125"/>
          </a:xfrm>
        </p:spPr>
        <p:txBody>
          <a:bodyPr anchor="ctr">
            <a:normAutofit/>
          </a:bodyPr>
          <a:lstStyle/>
          <a:p>
            <a:pPr>
              <a:spcAft>
                <a:spcPts val="600"/>
              </a:spcAft>
            </a:pPr>
            <a:r>
              <a:rPr lang="en-US"/>
              <a:t>ADD A FOOTER</a:t>
            </a:r>
            <a:endParaRPr lang="ru-RU"/>
          </a:p>
        </p:txBody>
      </p:sp>
      <p:sp>
        <p:nvSpPr>
          <p:cNvPr id="3" name="Slide Number Placeholder 2">
            <a:extLst>
              <a:ext uri="{FF2B5EF4-FFF2-40B4-BE49-F238E27FC236}">
                <a16:creationId xmlns:a16="http://schemas.microsoft.com/office/drawing/2014/main" id="{8984EDB2-3DF9-43ED-9EA3-DC7FA9D1E195}"/>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15</a:t>
            </a:fld>
            <a:endParaRPr lang="ru-RU"/>
          </a:p>
        </p:txBody>
      </p:sp>
      <p:sp>
        <p:nvSpPr>
          <p:cNvPr id="5" name="Title 4">
            <a:extLst>
              <a:ext uri="{FF2B5EF4-FFF2-40B4-BE49-F238E27FC236}">
                <a16:creationId xmlns:a16="http://schemas.microsoft.com/office/drawing/2014/main" id="{82AA2667-FB9C-4D96-A101-70E172707CB8}"/>
              </a:ext>
            </a:extLst>
          </p:cNvPr>
          <p:cNvSpPr>
            <a:spLocks noGrp="1"/>
          </p:cNvSpPr>
          <p:nvPr>
            <p:ph type="title"/>
          </p:nvPr>
        </p:nvSpPr>
        <p:spPr>
          <a:xfrm>
            <a:off x="839788" y="457200"/>
            <a:ext cx="3932237" cy="1442729"/>
          </a:xfrm>
        </p:spPr>
        <p:txBody>
          <a:bodyPr anchor="b">
            <a:normAutofit/>
          </a:bodyPr>
          <a:lstStyle/>
          <a:p>
            <a:r>
              <a:rPr lang="en-US" dirty="0"/>
              <a:t>Activity Diagram</a:t>
            </a:r>
          </a:p>
        </p:txBody>
      </p:sp>
      <p:sp>
        <p:nvSpPr>
          <p:cNvPr id="12" name="Text Placeholder 4">
            <a:extLst>
              <a:ext uri="{FF2B5EF4-FFF2-40B4-BE49-F238E27FC236}">
                <a16:creationId xmlns:a16="http://schemas.microsoft.com/office/drawing/2014/main" id="{06DBFEAC-41E7-4675-838C-F58059116549}"/>
              </a:ext>
            </a:extLst>
          </p:cNvPr>
          <p:cNvSpPr>
            <a:spLocks noGrp="1"/>
          </p:cNvSpPr>
          <p:nvPr>
            <p:ph type="body" sz="half" idx="2"/>
          </p:nvPr>
        </p:nvSpPr>
        <p:spPr>
          <a:xfrm>
            <a:off x="839788" y="2356700"/>
            <a:ext cx="3932237" cy="3512287"/>
          </a:xfrm>
        </p:spPr>
        <p:txBody>
          <a:bodyPr/>
          <a:lstStyle/>
          <a:p>
            <a:r>
              <a:rPr lang="en-US" b="1" dirty="0"/>
              <a:t>This Diagram Shows User Activity in Our System</a:t>
            </a:r>
          </a:p>
        </p:txBody>
      </p:sp>
      <p:sp>
        <p:nvSpPr>
          <p:cNvPr id="9" name="Rectangle 8"/>
          <p:cNvSpPr/>
          <p:nvPr/>
        </p:nvSpPr>
        <p:spPr>
          <a:xfrm>
            <a:off x="8605157" y="4110710"/>
            <a:ext cx="1812471" cy="1869621"/>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l"/>
            <a:endParaRPr lang="en-IN"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33353" y="457200"/>
            <a:ext cx="5329153" cy="5878286"/>
          </a:xfrm>
        </p:spPr>
      </p:pic>
    </p:spTree>
    <p:extLst>
      <p:ext uri="{BB962C8B-B14F-4D97-AF65-F5344CB8AC3E}">
        <p14:creationId xmlns:p14="http://schemas.microsoft.com/office/powerpoint/2010/main" val="13703104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ADED37-21C3-4250-BD9E-659F018A7978}"/>
              </a:ext>
            </a:extLst>
          </p:cNvPr>
          <p:cNvSpPr>
            <a:spLocks noGrp="1"/>
          </p:cNvSpPr>
          <p:nvPr>
            <p:ph type="ftr" sz="quarter" idx="11"/>
          </p:nvPr>
        </p:nvSpPr>
        <p:spPr>
          <a:xfrm>
            <a:off x="812290" y="5797769"/>
            <a:ext cx="4114800" cy="365125"/>
          </a:xfrm>
        </p:spPr>
        <p:txBody>
          <a:bodyPr anchor="ctr">
            <a:normAutofit/>
          </a:bodyPr>
          <a:lstStyle/>
          <a:p>
            <a:pPr>
              <a:spcAft>
                <a:spcPts val="600"/>
              </a:spcAft>
            </a:pPr>
            <a:r>
              <a:rPr lang="en-US"/>
              <a:t>ADD A FOOTER</a:t>
            </a:r>
            <a:endParaRPr lang="ru-RU"/>
          </a:p>
        </p:txBody>
      </p:sp>
      <p:sp>
        <p:nvSpPr>
          <p:cNvPr id="4" name="Slide Number Placeholder 3">
            <a:extLst>
              <a:ext uri="{FF2B5EF4-FFF2-40B4-BE49-F238E27FC236}">
                <a16:creationId xmlns:a16="http://schemas.microsoft.com/office/drawing/2014/main" id="{FD6DFB08-8A98-4B84-945E-34868D1EC0C6}"/>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16</a:t>
            </a:fld>
            <a:endParaRPr lang="ru-RU"/>
          </a:p>
        </p:txBody>
      </p:sp>
      <p:sp>
        <p:nvSpPr>
          <p:cNvPr id="2" name="Title 1">
            <a:extLst>
              <a:ext uri="{FF2B5EF4-FFF2-40B4-BE49-F238E27FC236}">
                <a16:creationId xmlns:a16="http://schemas.microsoft.com/office/drawing/2014/main" id="{C42E5D49-E249-409D-B751-A559433D91A4}"/>
              </a:ext>
            </a:extLst>
          </p:cNvPr>
          <p:cNvSpPr>
            <a:spLocks noGrp="1"/>
          </p:cNvSpPr>
          <p:nvPr>
            <p:ph type="title"/>
          </p:nvPr>
        </p:nvSpPr>
        <p:spPr>
          <a:xfrm>
            <a:off x="838200" y="365126"/>
            <a:ext cx="9050518" cy="945498"/>
          </a:xfrm>
        </p:spPr>
        <p:txBody>
          <a:bodyPr anchor="ctr">
            <a:normAutofit/>
          </a:bodyPr>
          <a:lstStyle/>
          <a:p>
            <a:r>
              <a:rPr lang="en-US" dirty="0"/>
              <a:t>Data Dictionary</a:t>
            </a:r>
            <a:endParaRPr lang="ru-RU" dirty="0"/>
          </a:p>
        </p:txBody>
      </p:sp>
      <p:graphicFrame>
        <p:nvGraphicFramePr>
          <p:cNvPr id="7" name="Table Placeholder 6">
            <a:extLst>
              <a:ext uri="{FF2B5EF4-FFF2-40B4-BE49-F238E27FC236}">
                <a16:creationId xmlns:a16="http://schemas.microsoft.com/office/drawing/2014/main" id="{59C411DD-E4B1-441B-AB81-A9445E90878D}"/>
              </a:ext>
            </a:extLst>
          </p:cNvPr>
          <p:cNvGraphicFramePr>
            <a:graphicFrameLocks noGrp="1"/>
          </p:cNvGraphicFramePr>
          <p:nvPr>
            <p:ph idx="1"/>
            <p:extLst>
              <p:ext uri="{D42A27DB-BD31-4B8C-83A1-F6EECF244321}">
                <p14:modId xmlns:p14="http://schemas.microsoft.com/office/powerpoint/2010/main" val="3137651409"/>
              </p:ext>
            </p:extLst>
          </p:nvPr>
        </p:nvGraphicFramePr>
        <p:xfrm>
          <a:off x="838200" y="1894864"/>
          <a:ext cx="10515602" cy="4212868"/>
        </p:xfrm>
        <a:graphic>
          <a:graphicData uri="http://schemas.openxmlformats.org/drawingml/2006/table">
            <a:tbl>
              <a:tblPr firstRow="1" firstCol="1" bandRow="1" bandCol="1">
                <a:tableStyleId>{5C22544A-7EE6-4342-B048-85BDC9FD1C3A}</a:tableStyleId>
              </a:tblPr>
              <a:tblGrid>
                <a:gridCol w="3028182">
                  <a:extLst>
                    <a:ext uri="{9D8B030D-6E8A-4147-A177-3AD203B41FA5}">
                      <a16:colId xmlns:a16="http://schemas.microsoft.com/office/drawing/2014/main" val="3413721457"/>
                    </a:ext>
                  </a:extLst>
                </a:gridCol>
                <a:gridCol w="1635273">
                  <a:extLst>
                    <a:ext uri="{9D8B030D-6E8A-4147-A177-3AD203B41FA5}">
                      <a16:colId xmlns:a16="http://schemas.microsoft.com/office/drawing/2014/main" val="2742567690"/>
                    </a:ext>
                  </a:extLst>
                </a:gridCol>
                <a:gridCol w="1593962">
                  <a:extLst>
                    <a:ext uri="{9D8B030D-6E8A-4147-A177-3AD203B41FA5}">
                      <a16:colId xmlns:a16="http://schemas.microsoft.com/office/drawing/2014/main" val="529259489"/>
                    </a:ext>
                  </a:extLst>
                </a:gridCol>
                <a:gridCol w="4258185">
                  <a:extLst>
                    <a:ext uri="{9D8B030D-6E8A-4147-A177-3AD203B41FA5}">
                      <a16:colId xmlns:a16="http://schemas.microsoft.com/office/drawing/2014/main" val="1743817430"/>
                    </a:ext>
                  </a:extLst>
                </a:gridCol>
              </a:tblGrid>
              <a:tr h="360044">
                <a:tc gridSpan="4">
                  <a:txBody>
                    <a:bodyPr/>
                    <a:lstStyle/>
                    <a:p>
                      <a:pPr algn="ctr"/>
                      <a:r>
                        <a:rPr lang="en-US" sz="1400">
                          <a:latin typeface="+mn-lt"/>
                        </a:rPr>
                        <a:t>ADMINS</a:t>
                      </a:r>
                      <a:endParaRPr lang="ru-RU" sz="1400">
                        <a:latin typeface="+mn-lt"/>
                      </a:endParaRPr>
                    </a:p>
                  </a:txBody>
                  <a:tcPr marL="105895" marR="105895" marT="52948" marB="52948">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796388793"/>
                  </a:ext>
                </a:extLst>
              </a:tr>
              <a:tr h="300478">
                <a:tc>
                  <a:txBody>
                    <a:bodyPr/>
                    <a:lstStyle/>
                    <a:p>
                      <a:pPr algn="l" fontAlgn="b"/>
                      <a:r>
                        <a:rPr lang="en-US" sz="1600" b="1" i="0" u="none" strike="noStrike">
                          <a:solidFill>
                            <a:schemeClr val="bg1"/>
                          </a:solidFill>
                          <a:effectLst/>
                          <a:latin typeface="Calibri" panose="020F0502020204030204" pitchFamily="34" charset="0"/>
                        </a:rPr>
                        <a:t>FIELD_NAME</a:t>
                      </a:r>
                    </a:p>
                  </a:txBody>
                  <a:tcPr marL="11031" marR="11031" marT="11031"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1" i="0" u="none" strike="noStrike" dirty="0">
                          <a:solidFill>
                            <a:srgbClr val="000000"/>
                          </a:solidFill>
                          <a:effectLst/>
                          <a:latin typeface="Calibri" panose="020F0502020204030204" pitchFamily="34" charset="0"/>
                        </a:rPr>
                        <a:t>DATA_TYPE</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CONSTRAINT</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DESCRIPTION</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20844750"/>
                  </a:ext>
                </a:extLst>
              </a:tr>
              <a:tr h="300478">
                <a:tc>
                  <a:txBody>
                    <a:bodyPr/>
                    <a:lstStyle/>
                    <a:p>
                      <a:pPr algn="l" fontAlgn="b"/>
                      <a:r>
                        <a:rPr lang="en-US" sz="1600" b="1" i="0" u="none" strike="noStrike">
                          <a:solidFill>
                            <a:schemeClr val="bg1"/>
                          </a:solidFill>
                          <a:effectLst/>
                          <a:latin typeface="Calibri" panose="020F0502020204030204" pitchFamily="34" charset="0"/>
                        </a:rPr>
                        <a:t>id</a:t>
                      </a:r>
                    </a:p>
                  </a:txBody>
                  <a:tcPr marL="11031" marR="11031" marT="11031"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bigint(20)</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Primary_Key</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Unique Auto Increament Primary Key Field</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00732224"/>
                  </a:ext>
                </a:extLst>
              </a:tr>
              <a:tr h="300478">
                <a:tc>
                  <a:txBody>
                    <a:bodyPr/>
                    <a:lstStyle/>
                    <a:p>
                      <a:pPr algn="l" fontAlgn="b"/>
                      <a:r>
                        <a:rPr lang="en-US" sz="1600" b="1" i="0" u="none" strike="noStrike">
                          <a:solidFill>
                            <a:schemeClr val="bg1"/>
                          </a:solidFill>
                          <a:effectLst/>
                          <a:latin typeface="Calibri" panose="020F0502020204030204" pitchFamily="34" charset="0"/>
                        </a:rPr>
                        <a:t>name</a:t>
                      </a:r>
                    </a:p>
                  </a:txBody>
                  <a:tcPr marL="11031" marR="11031" marT="11031"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varchar(191)</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NOT NULL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Admin Name</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03493969"/>
                  </a:ext>
                </a:extLst>
              </a:tr>
              <a:tr h="300478">
                <a:tc>
                  <a:txBody>
                    <a:bodyPr/>
                    <a:lstStyle/>
                    <a:p>
                      <a:pPr algn="l" fontAlgn="b"/>
                      <a:r>
                        <a:rPr lang="en-US" sz="1600" b="1" i="0" u="none" strike="noStrike">
                          <a:solidFill>
                            <a:schemeClr val="bg1"/>
                          </a:solidFill>
                          <a:effectLst/>
                          <a:latin typeface="Calibri" panose="020F0502020204030204" pitchFamily="34" charset="0"/>
                        </a:rPr>
                        <a:t>email</a:t>
                      </a:r>
                    </a:p>
                  </a:txBody>
                  <a:tcPr marL="11031" marR="11031" marT="11031"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dirty="0">
                          <a:solidFill>
                            <a:srgbClr val="000000"/>
                          </a:solidFill>
                          <a:effectLst/>
                          <a:latin typeface="Calibri" panose="020F0502020204030204" pitchFamily="34" charset="0"/>
                        </a:rPr>
                        <a:t>varchar(191)</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NOT NULL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Admin Email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49748"/>
                  </a:ext>
                </a:extLst>
              </a:tr>
              <a:tr h="300478">
                <a:tc>
                  <a:txBody>
                    <a:bodyPr/>
                    <a:lstStyle/>
                    <a:p>
                      <a:pPr algn="l" fontAlgn="b"/>
                      <a:r>
                        <a:rPr lang="en-US" sz="1600" b="1" i="0" u="none" strike="noStrike">
                          <a:solidFill>
                            <a:schemeClr val="bg1"/>
                          </a:solidFill>
                          <a:effectLst/>
                          <a:latin typeface="Calibri" panose="020F0502020204030204" pitchFamily="34" charset="0"/>
                        </a:rPr>
                        <a:t>gender</a:t>
                      </a:r>
                    </a:p>
                  </a:txBody>
                  <a:tcPr marL="11031" marR="11031" marT="11031"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varchar(191)</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NOT NULL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Admin Gender</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194377"/>
                  </a:ext>
                </a:extLst>
              </a:tr>
              <a:tr h="300478">
                <a:tc>
                  <a:txBody>
                    <a:bodyPr/>
                    <a:lstStyle/>
                    <a:p>
                      <a:pPr algn="l" fontAlgn="b"/>
                      <a:r>
                        <a:rPr lang="en-US" sz="1600" b="1" i="0" u="none" strike="noStrike">
                          <a:solidFill>
                            <a:schemeClr val="bg1"/>
                          </a:solidFill>
                          <a:effectLst/>
                          <a:latin typeface="Calibri" panose="020F0502020204030204" pitchFamily="34" charset="0"/>
                        </a:rPr>
                        <a:t>email_verified_at</a:t>
                      </a:r>
                    </a:p>
                  </a:txBody>
                  <a:tcPr marL="11031" marR="11031" marT="11031"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a:solidFill>
                            <a:srgbClr val="000000"/>
                          </a:solidFill>
                          <a:effectLst/>
                          <a:latin typeface="Calibri" panose="020F0502020204030204" pitchFamily="34" charset="0"/>
                        </a:rPr>
                        <a:t>timestamp</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NULL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Email_Verified_At Timestamp</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1604632"/>
                  </a:ext>
                </a:extLst>
              </a:tr>
              <a:tr h="300478">
                <a:tc>
                  <a:txBody>
                    <a:bodyPr/>
                    <a:lstStyle/>
                    <a:p>
                      <a:pPr algn="l" fontAlgn="b"/>
                      <a:r>
                        <a:rPr lang="en-US" sz="1600" b="1" i="0" u="none" strike="noStrike">
                          <a:solidFill>
                            <a:schemeClr val="bg1"/>
                          </a:solidFill>
                          <a:effectLst/>
                          <a:latin typeface="Calibri" panose="020F0502020204030204" pitchFamily="34" charset="0"/>
                        </a:rPr>
                        <a:t>password</a:t>
                      </a:r>
                    </a:p>
                  </a:txBody>
                  <a:tcPr marL="11031" marR="11031" marT="11031"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varchar(191)</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NOT NULL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Admin Password</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55450201"/>
                  </a:ext>
                </a:extLst>
              </a:tr>
              <a:tr h="300478">
                <a:tc>
                  <a:txBody>
                    <a:bodyPr/>
                    <a:lstStyle/>
                    <a:p>
                      <a:pPr algn="l" fontAlgn="b"/>
                      <a:r>
                        <a:rPr lang="en-US" sz="1600" b="1" i="0" u="none" strike="noStrike">
                          <a:solidFill>
                            <a:schemeClr val="bg1"/>
                          </a:solidFill>
                          <a:effectLst/>
                          <a:latin typeface="Calibri" panose="020F0502020204030204" pitchFamily="34" charset="0"/>
                        </a:rPr>
                        <a:t>profile_img</a:t>
                      </a:r>
                    </a:p>
                  </a:txBody>
                  <a:tcPr marL="11031" marR="11031" marT="11031"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a:solidFill>
                            <a:srgbClr val="000000"/>
                          </a:solidFill>
                          <a:effectLst/>
                          <a:latin typeface="Calibri" panose="020F0502020204030204" pitchFamily="34" charset="0"/>
                        </a:rPr>
                        <a:t>varchar(191)</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NULL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Profile Image URL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252139"/>
                  </a:ext>
                </a:extLst>
              </a:tr>
              <a:tr h="547566">
                <a:tc>
                  <a:txBody>
                    <a:bodyPr/>
                    <a:lstStyle/>
                    <a:p>
                      <a:pPr algn="l" fontAlgn="b"/>
                      <a:r>
                        <a:rPr lang="en-US" sz="1600" b="1" i="0" u="none" strike="noStrike">
                          <a:solidFill>
                            <a:schemeClr val="bg1"/>
                          </a:solidFill>
                          <a:effectLst/>
                          <a:latin typeface="Calibri" panose="020F0502020204030204" pitchFamily="34" charset="0"/>
                        </a:rPr>
                        <a:t>remember_token</a:t>
                      </a:r>
                    </a:p>
                  </a:txBody>
                  <a:tcPr marL="11031" marR="11031" marT="11031"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varchar(100)</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NULL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Pre-Activation Token When Email Activation Required</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70099574"/>
                  </a:ext>
                </a:extLst>
              </a:tr>
              <a:tr h="300478">
                <a:tc>
                  <a:txBody>
                    <a:bodyPr/>
                    <a:lstStyle/>
                    <a:p>
                      <a:pPr algn="l" fontAlgn="b"/>
                      <a:r>
                        <a:rPr lang="en-US" sz="1600" b="1" i="0" u="none" strike="noStrike">
                          <a:solidFill>
                            <a:schemeClr val="bg1"/>
                          </a:solidFill>
                          <a:effectLst/>
                          <a:latin typeface="Calibri" panose="020F0502020204030204" pitchFamily="34" charset="0"/>
                        </a:rPr>
                        <a:t>status</a:t>
                      </a:r>
                    </a:p>
                  </a:txBody>
                  <a:tcPr marL="11031" marR="11031" marT="11031"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a:solidFill>
                            <a:srgbClr val="000000"/>
                          </a:solidFill>
                          <a:effectLst/>
                          <a:latin typeface="Calibri" panose="020F0502020204030204" pitchFamily="34" charset="0"/>
                        </a:rPr>
                        <a:t>enum</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0,1</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Active Status</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65178672"/>
                  </a:ext>
                </a:extLst>
              </a:tr>
              <a:tr h="300478">
                <a:tc>
                  <a:txBody>
                    <a:bodyPr/>
                    <a:lstStyle/>
                    <a:p>
                      <a:pPr algn="l" fontAlgn="b"/>
                      <a:r>
                        <a:rPr lang="en-US" sz="1600" b="1" i="0" u="none" strike="noStrike">
                          <a:solidFill>
                            <a:schemeClr val="bg1"/>
                          </a:solidFill>
                          <a:effectLst/>
                          <a:latin typeface="Calibri" panose="020F0502020204030204" pitchFamily="34" charset="0"/>
                        </a:rPr>
                        <a:t>created_at</a:t>
                      </a:r>
                    </a:p>
                  </a:txBody>
                  <a:tcPr marL="11031" marR="11031" marT="11031"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timestamp</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NULL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Account Creation Timestamp</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5878935"/>
                  </a:ext>
                </a:extLst>
              </a:tr>
              <a:tr h="300478">
                <a:tc>
                  <a:txBody>
                    <a:bodyPr/>
                    <a:lstStyle/>
                    <a:p>
                      <a:pPr algn="l" fontAlgn="b"/>
                      <a:r>
                        <a:rPr lang="en-US" sz="1600" b="1" i="0" u="none" strike="noStrike">
                          <a:solidFill>
                            <a:schemeClr val="bg1"/>
                          </a:solidFill>
                          <a:effectLst/>
                          <a:latin typeface="Calibri" panose="020F0502020204030204" pitchFamily="34" charset="0"/>
                        </a:rPr>
                        <a:t>updated_at</a:t>
                      </a:r>
                    </a:p>
                  </a:txBody>
                  <a:tcPr marL="11031" marR="11031" marT="11031"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a:solidFill>
                            <a:srgbClr val="000000"/>
                          </a:solidFill>
                          <a:effectLst/>
                          <a:latin typeface="Calibri" panose="020F0502020204030204" pitchFamily="34" charset="0"/>
                        </a:rPr>
                        <a:t>timestamp</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NULL</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Account Change Timestamp</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87294082"/>
                  </a:ext>
                </a:extLst>
              </a:tr>
            </a:tbl>
          </a:graphicData>
        </a:graphic>
      </p:graphicFrame>
    </p:spTree>
    <p:extLst>
      <p:ext uri="{BB962C8B-B14F-4D97-AF65-F5344CB8AC3E}">
        <p14:creationId xmlns:p14="http://schemas.microsoft.com/office/powerpoint/2010/main" val="21138407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ADED37-21C3-4250-BD9E-659F018A7978}"/>
              </a:ext>
            </a:extLst>
          </p:cNvPr>
          <p:cNvSpPr>
            <a:spLocks noGrp="1"/>
          </p:cNvSpPr>
          <p:nvPr>
            <p:ph type="ftr" sz="quarter" idx="11"/>
          </p:nvPr>
        </p:nvSpPr>
        <p:spPr>
          <a:xfrm>
            <a:off x="812290" y="5797769"/>
            <a:ext cx="4114800" cy="365125"/>
          </a:xfrm>
        </p:spPr>
        <p:txBody>
          <a:bodyPr anchor="ctr">
            <a:normAutofit/>
          </a:bodyPr>
          <a:lstStyle/>
          <a:p>
            <a:pPr>
              <a:spcAft>
                <a:spcPts val="600"/>
              </a:spcAft>
            </a:pPr>
            <a:r>
              <a:rPr lang="en-US"/>
              <a:t>ADD A FOOTER</a:t>
            </a:r>
            <a:endParaRPr lang="ru-RU"/>
          </a:p>
        </p:txBody>
      </p:sp>
      <p:sp>
        <p:nvSpPr>
          <p:cNvPr id="4" name="Slide Number Placeholder 3">
            <a:extLst>
              <a:ext uri="{FF2B5EF4-FFF2-40B4-BE49-F238E27FC236}">
                <a16:creationId xmlns:a16="http://schemas.microsoft.com/office/drawing/2014/main" id="{FD6DFB08-8A98-4B84-945E-34868D1EC0C6}"/>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17</a:t>
            </a:fld>
            <a:endParaRPr lang="ru-RU"/>
          </a:p>
        </p:txBody>
      </p:sp>
      <p:sp>
        <p:nvSpPr>
          <p:cNvPr id="2" name="Title 1">
            <a:extLst>
              <a:ext uri="{FF2B5EF4-FFF2-40B4-BE49-F238E27FC236}">
                <a16:creationId xmlns:a16="http://schemas.microsoft.com/office/drawing/2014/main" id="{C42E5D49-E249-409D-B751-A559433D91A4}"/>
              </a:ext>
            </a:extLst>
          </p:cNvPr>
          <p:cNvSpPr>
            <a:spLocks noGrp="1"/>
          </p:cNvSpPr>
          <p:nvPr>
            <p:ph type="title"/>
          </p:nvPr>
        </p:nvSpPr>
        <p:spPr>
          <a:xfrm>
            <a:off x="838200" y="365126"/>
            <a:ext cx="9050518" cy="945498"/>
          </a:xfrm>
        </p:spPr>
        <p:txBody>
          <a:bodyPr anchor="ctr">
            <a:normAutofit/>
          </a:bodyPr>
          <a:lstStyle/>
          <a:p>
            <a:r>
              <a:rPr lang="en-US" dirty="0"/>
              <a:t>Data Dictionary</a:t>
            </a:r>
            <a:endParaRPr lang="ru-RU" dirty="0"/>
          </a:p>
        </p:txBody>
      </p:sp>
      <p:graphicFrame>
        <p:nvGraphicFramePr>
          <p:cNvPr id="7" name="Table Placeholder 6">
            <a:extLst>
              <a:ext uri="{FF2B5EF4-FFF2-40B4-BE49-F238E27FC236}">
                <a16:creationId xmlns:a16="http://schemas.microsoft.com/office/drawing/2014/main" id="{59C411DD-E4B1-441B-AB81-A9445E90878D}"/>
              </a:ext>
            </a:extLst>
          </p:cNvPr>
          <p:cNvGraphicFramePr>
            <a:graphicFrameLocks noGrp="1"/>
          </p:cNvGraphicFramePr>
          <p:nvPr>
            <p:ph idx="1"/>
            <p:extLst>
              <p:ext uri="{D42A27DB-BD31-4B8C-83A1-F6EECF244321}">
                <p14:modId xmlns:p14="http://schemas.microsoft.com/office/powerpoint/2010/main" val="898429588"/>
              </p:ext>
            </p:extLst>
          </p:nvPr>
        </p:nvGraphicFramePr>
        <p:xfrm>
          <a:off x="838200" y="1894864"/>
          <a:ext cx="10515602" cy="3348675"/>
        </p:xfrm>
        <a:graphic>
          <a:graphicData uri="http://schemas.openxmlformats.org/drawingml/2006/table">
            <a:tbl>
              <a:tblPr firstRow="1" bandRow="1">
                <a:tableStyleId>{5C22544A-7EE6-4342-B048-85BDC9FD1C3A}</a:tableStyleId>
              </a:tblPr>
              <a:tblGrid>
                <a:gridCol w="3028182">
                  <a:extLst>
                    <a:ext uri="{9D8B030D-6E8A-4147-A177-3AD203B41FA5}">
                      <a16:colId xmlns:a16="http://schemas.microsoft.com/office/drawing/2014/main" val="3413721457"/>
                    </a:ext>
                  </a:extLst>
                </a:gridCol>
                <a:gridCol w="1635273">
                  <a:extLst>
                    <a:ext uri="{9D8B030D-6E8A-4147-A177-3AD203B41FA5}">
                      <a16:colId xmlns:a16="http://schemas.microsoft.com/office/drawing/2014/main" val="2742567690"/>
                    </a:ext>
                  </a:extLst>
                </a:gridCol>
                <a:gridCol w="1593962">
                  <a:extLst>
                    <a:ext uri="{9D8B030D-6E8A-4147-A177-3AD203B41FA5}">
                      <a16:colId xmlns:a16="http://schemas.microsoft.com/office/drawing/2014/main" val="529259489"/>
                    </a:ext>
                  </a:extLst>
                </a:gridCol>
                <a:gridCol w="4258185">
                  <a:extLst>
                    <a:ext uri="{9D8B030D-6E8A-4147-A177-3AD203B41FA5}">
                      <a16:colId xmlns:a16="http://schemas.microsoft.com/office/drawing/2014/main" val="1743817430"/>
                    </a:ext>
                  </a:extLst>
                </a:gridCol>
              </a:tblGrid>
              <a:tr h="360044">
                <a:tc gridSpan="4">
                  <a:txBody>
                    <a:bodyPr/>
                    <a:lstStyle/>
                    <a:p>
                      <a:pPr algn="ctr"/>
                      <a:r>
                        <a:rPr lang="en-US" sz="1400" dirty="0">
                          <a:latin typeface="+mn-lt"/>
                        </a:rPr>
                        <a:t>PRODUCTS</a:t>
                      </a:r>
                      <a:endParaRPr lang="ru-RU" sz="1400" dirty="0">
                        <a:latin typeface="+mn-lt"/>
                      </a:endParaRPr>
                    </a:p>
                  </a:txBody>
                  <a:tcPr marL="105895" marR="105895" marT="52948" marB="52948">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796388793"/>
                  </a:ext>
                </a:extLst>
              </a:tr>
              <a:tr h="300478">
                <a:tc>
                  <a:txBody>
                    <a:bodyPr/>
                    <a:lstStyle/>
                    <a:p>
                      <a:pPr algn="l" fontAlgn="b"/>
                      <a:r>
                        <a:rPr lang="en-US" sz="1600" b="1" i="0" u="none" strike="noStrike">
                          <a:solidFill>
                            <a:schemeClr val="bg1"/>
                          </a:solidFill>
                          <a:effectLst/>
                          <a:latin typeface="Calibri" panose="020F0502020204030204" pitchFamily="34" charset="0"/>
                        </a:rPr>
                        <a:t>FIELD_NAME</a:t>
                      </a:r>
                    </a:p>
                  </a:txBody>
                  <a:tcPr marL="11031" marR="11031" marT="11031"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1" i="0" u="none" strike="noStrike">
                          <a:solidFill>
                            <a:srgbClr val="000000"/>
                          </a:solidFill>
                          <a:effectLst/>
                          <a:latin typeface="Calibri" panose="020F0502020204030204" pitchFamily="34" charset="0"/>
                        </a:rPr>
                        <a:t>DATA_TYPE</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CONSTRAINT</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DESCRIPTION</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20844750"/>
                  </a:ext>
                </a:extLst>
              </a:tr>
              <a:tr h="300478">
                <a:tc>
                  <a:txBody>
                    <a:bodyPr/>
                    <a:lstStyle/>
                    <a:p>
                      <a:pPr algn="l" fontAlgn="b"/>
                      <a:r>
                        <a:rPr lang="en-US" sz="1600" b="0" i="0" u="none" strike="noStrike" dirty="0">
                          <a:solidFill>
                            <a:schemeClr val="bg1"/>
                          </a:solidFill>
                          <a:effectLst/>
                          <a:latin typeface="Calibri" panose="020F0502020204030204" pitchFamily="34" charset="0"/>
                        </a:rPr>
                        <a:t>id</a:t>
                      </a: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chemeClr val="tx1"/>
                          </a:solidFill>
                          <a:effectLst/>
                          <a:latin typeface="Calibri" panose="020F0502020204030204" pitchFamily="34" charset="0"/>
                        </a:rPr>
                        <a:t>bigint(20)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Primary Key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Unique Auto Increment Primary Key Field</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00732224"/>
                  </a:ext>
                </a:extLst>
              </a:tr>
              <a:tr h="300478">
                <a:tc>
                  <a:txBody>
                    <a:bodyPr/>
                    <a:lstStyle/>
                    <a:p>
                      <a:pPr algn="l" fontAlgn="b"/>
                      <a:r>
                        <a:rPr lang="en-US" sz="1600" b="0" i="0" u="none" strike="noStrike" dirty="0" err="1">
                          <a:solidFill>
                            <a:schemeClr val="bg1"/>
                          </a:solidFill>
                          <a:effectLst/>
                          <a:latin typeface="Calibri" panose="020F0502020204030204" pitchFamily="34" charset="0"/>
                        </a:rPr>
                        <a:t>asin</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chemeClr val="tx1"/>
                          </a:solidFill>
                          <a:effectLst/>
                          <a:latin typeface="Calibri" panose="020F0502020204030204" pitchFamily="34" charset="0"/>
                        </a:rPr>
                        <a:t>varchar(100)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chemeClr val="tx1"/>
                          </a:solidFill>
                          <a:effectLst/>
                          <a:latin typeface="Calibri" panose="020F0502020204030204" pitchFamily="34" charset="0"/>
                        </a:rPr>
                        <a:t>NOT 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chemeClr val="tx1"/>
                          </a:solidFill>
                          <a:effectLst/>
                          <a:latin typeface="Calibri" panose="020F0502020204030204" pitchFamily="34" charset="0"/>
                        </a:rPr>
                        <a:t>Amazon Product Code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03493969"/>
                  </a:ext>
                </a:extLst>
              </a:tr>
              <a:tr h="300478">
                <a:tc>
                  <a:txBody>
                    <a:bodyPr/>
                    <a:lstStyle/>
                    <a:p>
                      <a:pPr algn="l" fontAlgn="b"/>
                      <a:r>
                        <a:rPr lang="en-US" sz="1600" b="0" i="0" u="none" strike="noStrike" dirty="0">
                          <a:solidFill>
                            <a:schemeClr val="bg1"/>
                          </a:solidFill>
                          <a:effectLst/>
                          <a:latin typeface="Calibri" panose="020F0502020204030204" pitchFamily="34" charset="0"/>
                        </a:rPr>
                        <a:t>title</a:t>
                      </a:r>
                    </a:p>
                  </a:txBody>
                  <a:tcPr marL="9525" marR="9525" marT="9525" marB="0"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dirty="0">
                          <a:solidFill>
                            <a:schemeClr val="tx1"/>
                          </a:solidFill>
                          <a:effectLst/>
                          <a:latin typeface="Calibri" panose="020F0502020204030204" pitchFamily="34" charset="0"/>
                        </a:rPr>
                        <a:t>longtext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NOT 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chemeClr val="tx1"/>
                          </a:solidFill>
                          <a:effectLst/>
                          <a:latin typeface="Calibri" panose="020F0502020204030204" pitchFamily="34" charset="0"/>
                        </a:rPr>
                        <a:t>Product Title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49748"/>
                  </a:ext>
                </a:extLst>
              </a:tr>
              <a:tr h="300478">
                <a:tc>
                  <a:txBody>
                    <a:bodyPr/>
                    <a:lstStyle/>
                    <a:p>
                      <a:pPr algn="l" fontAlgn="b"/>
                      <a:r>
                        <a:rPr lang="en-US" sz="1600" b="0" i="0" u="none" strike="noStrike" dirty="0">
                          <a:solidFill>
                            <a:schemeClr val="bg1"/>
                          </a:solidFill>
                          <a:effectLst/>
                          <a:latin typeface="Calibri" panose="020F0502020204030204" pitchFamily="34" charset="0"/>
                        </a:rPr>
                        <a:t>brand</a:t>
                      </a:r>
                    </a:p>
                  </a:txBody>
                  <a:tcPr marL="9525" marR="9525" marT="9525" marB="0"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chemeClr val="tx1"/>
                          </a:solidFill>
                          <a:effectLst/>
                          <a:latin typeface="Calibri" panose="020F0502020204030204" pitchFamily="34" charset="0"/>
                        </a:rPr>
                        <a:t>varchar(100)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NOT 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chemeClr val="tx1"/>
                          </a:solidFill>
                          <a:effectLst/>
                          <a:latin typeface="Calibri" panose="020F0502020204030204" pitchFamily="34" charset="0"/>
                        </a:rPr>
                        <a:t>Product Brand</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194377"/>
                  </a:ext>
                </a:extLst>
              </a:tr>
              <a:tr h="300478">
                <a:tc>
                  <a:txBody>
                    <a:bodyPr/>
                    <a:lstStyle/>
                    <a:p>
                      <a:pPr algn="l" fontAlgn="b"/>
                      <a:r>
                        <a:rPr lang="en-US" sz="1600" b="0" i="0" u="none" strike="noStrike" dirty="0">
                          <a:solidFill>
                            <a:schemeClr val="bg1"/>
                          </a:solidFill>
                          <a:effectLst/>
                          <a:latin typeface="Calibri" panose="020F0502020204030204" pitchFamily="34" charset="0"/>
                        </a:rPr>
                        <a:t>description</a:t>
                      </a:r>
                    </a:p>
                  </a:txBody>
                  <a:tcPr marL="9525" marR="9525" marT="9525" marB="0"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dirty="0">
                          <a:solidFill>
                            <a:schemeClr val="tx1"/>
                          </a:solidFill>
                          <a:effectLst/>
                          <a:latin typeface="Calibri" panose="020F0502020204030204" pitchFamily="34" charset="0"/>
                        </a:rPr>
                        <a:t>longtext</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NOT 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chemeClr val="tx1"/>
                          </a:solidFill>
                          <a:effectLst/>
                          <a:latin typeface="Calibri" panose="020F0502020204030204" pitchFamily="34" charset="0"/>
                        </a:rPr>
                        <a:t>Product Description</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1604632"/>
                  </a:ext>
                </a:extLst>
              </a:tr>
              <a:tr h="300478">
                <a:tc>
                  <a:txBody>
                    <a:bodyPr/>
                    <a:lstStyle/>
                    <a:p>
                      <a:pPr algn="l" fontAlgn="b"/>
                      <a:r>
                        <a:rPr lang="en-US" sz="1600" b="0" i="0" u="none" strike="noStrike">
                          <a:solidFill>
                            <a:schemeClr val="bg1"/>
                          </a:solidFill>
                          <a:effectLst/>
                          <a:latin typeface="Calibri" panose="020F0502020204030204" pitchFamily="34" charset="0"/>
                        </a:rPr>
                        <a:t>image</a:t>
                      </a:r>
                    </a:p>
                  </a:txBody>
                  <a:tcPr marL="9525" marR="9525" marT="9525" marB="0"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chemeClr val="tx1"/>
                          </a:solidFill>
                          <a:effectLst/>
                          <a:latin typeface="Calibri" panose="020F0502020204030204" pitchFamily="34" charset="0"/>
                        </a:rPr>
                        <a:t>varchar(100)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NOT 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chemeClr val="tx1"/>
                          </a:solidFill>
                          <a:effectLst/>
                          <a:latin typeface="Calibri" panose="020F0502020204030204" pitchFamily="34" charset="0"/>
                        </a:rPr>
                        <a:t>Product Image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55450201"/>
                  </a:ext>
                </a:extLst>
              </a:tr>
              <a:tr h="300478">
                <a:tc>
                  <a:txBody>
                    <a:bodyPr/>
                    <a:lstStyle/>
                    <a:p>
                      <a:pPr algn="l" fontAlgn="b"/>
                      <a:r>
                        <a:rPr lang="en-US" sz="1600" b="0" i="0" u="none" strike="noStrike">
                          <a:solidFill>
                            <a:schemeClr val="bg1"/>
                          </a:solidFill>
                          <a:effectLst/>
                          <a:latin typeface="Calibri" panose="020F0502020204030204" pitchFamily="34" charset="0"/>
                        </a:rPr>
                        <a:t>price</a:t>
                      </a:r>
                    </a:p>
                  </a:txBody>
                  <a:tcPr marL="9525" marR="9525" marT="9525" marB="0"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dirty="0">
                          <a:solidFill>
                            <a:schemeClr val="tx1"/>
                          </a:solidFill>
                          <a:effectLst/>
                          <a:latin typeface="Calibri" panose="020F0502020204030204" pitchFamily="34" charset="0"/>
                        </a:rPr>
                        <a:t>decimal(8,2)</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NOT 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Product Price</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252139"/>
                  </a:ext>
                </a:extLst>
              </a:tr>
              <a:tr h="284329">
                <a:tc>
                  <a:txBody>
                    <a:bodyPr/>
                    <a:lstStyle/>
                    <a:p>
                      <a:pPr algn="l" fontAlgn="b"/>
                      <a:r>
                        <a:rPr lang="en-US" sz="1600" b="0" i="0" u="none" strike="noStrike" dirty="0" err="1">
                          <a:solidFill>
                            <a:schemeClr val="bg1"/>
                          </a:solidFill>
                          <a:effectLst/>
                          <a:latin typeface="Calibri" panose="020F0502020204030204" pitchFamily="34" charset="0"/>
                        </a:rPr>
                        <a:t>created_at</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chemeClr val="tx1"/>
                          </a:solidFill>
                          <a:effectLst/>
                          <a:latin typeface="Calibri" panose="020F0502020204030204" pitchFamily="34" charset="0"/>
                        </a:rPr>
                        <a:t>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Product Added 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70099574"/>
                  </a:ext>
                </a:extLst>
              </a:tr>
              <a:tr h="300478">
                <a:tc>
                  <a:txBody>
                    <a:bodyPr/>
                    <a:lstStyle/>
                    <a:p>
                      <a:pPr algn="l" fontAlgn="b"/>
                      <a:r>
                        <a:rPr lang="en-US" sz="1600" b="0" i="0" u="none" strike="noStrike" dirty="0" err="1">
                          <a:solidFill>
                            <a:schemeClr val="bg1"/>
                          </a:solidFill>
                          <a:effectLst/>
                          <a:latin typeface="Calibri" panose="020F0502020204030204" pitchFamily="34" charset="0"/>
                        </a:rPr>
                        <a:t>updated_at</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dirty="0">
                          <a:solidFill>
                            <a:schemeClr val="tx1"/>
                          </a:solidFill>
                          <a:effectLst/>
                          <a:latin typeface="Calibri" panose="020F0502020204030204" pitchFamily="34" charset="0"/>
                        </a:rPr>
                        <a:t>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chemeClr val="tx1"/>
                          </a:solidFill>
                          <a:effectLst/>
                          <a:latin typeface="Calibri" panose="020F0502020204030204" pitchFamily="34" charset="0"/>
                        </a:rPr>
                        <a:t>Last Price Sync 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65178672"/>
                  </a:ext>
                </a:extLst>
              </a:tr>
            </a:tbl>
          </a:graphicData>
        </a:graphic>
      </p:graphicFrame>
    </p:spTree>
    <p:extLst>
      <p:ext uri="{BB962C8B-B14F-4D97-AF65-F5344CB8AC3E}">
        <p14:creationId xmlns:p14="http://schemas.microsoft.com/office/powerpoint/2010/main" val="29674555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ADED37-21C3-4250-BD9E-659F018A7978}"/>
              </a:ext>
            </a:extLst>
          </p:cNvPr>
          <p:cNvSpPr>
            <a:spLocks noGrp="1"/>
          </p:cNvSpPr>
          <p:nvPr>
            <p:ph type="ftr" sz="quarter" idx="11"/>
          </p:nvPr>
        </p:nvSpPr>
        <p:spPr>
          <a:xfrm>
            <a:off x="812290" y="5797769"/>
            <a:ext cx="4114800" cy="365125"/>
          </a:xfrm>
        </p:spPr>
        <p:txBody>
          <a:bodyPr anchor="ctr">
            <a:normAutofit/>
          </a:bodyPr>
          <a:lstStyle/>
          <a:p>
            <a:pPr>
              <a:spcAft>
                <a:spcPts val="600"/>
              </a:spcAft>
            </a:pPr>
            <a:r>
              <a:rPr lang="en-US"/>
              <a:t>ADD A FOOTER</a:t>
            </a:r>
            <a:endParaRPr lang="ru-RU"/>
          </a:p>
        </p:txBody>
      </p:sp>
      <p:sp>
        <p:nvSpPr>
          <p:cNvPr id="4" name="Slide Number Placeholder 3">
            <a:extLst>
              <a:ext uri="{FF2B5EF4-FFF2-40B4-BE49-F238E27FC236}">
                <a16:creationId xmlns:a16="http://schemas.microsoft.com/office/drawing/2014/main" id="{FD6DFB08-8A98-4B84-945E-34868D1EC0C6}"/>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18</a:t>
            </a:fld>
            <a:endParaRPr lang="ru-RU"/>
          </a:p>
        </p:txBody>
      </p:sp>
      <p:sp>
        <p:nvSpPr>
          <p:cNvPr id="2" name="Title 1">
            <a:extLst>
              <a:ext uri="{FF2B5EF4-FFF2-40B4-BE49-F238E27FC236}">
                <a16:creationId xmlns:a16="http://schemas.microsoft.com/office/drawing/2014/main" id="{C42E5D49-E249-409D-B751-A559433D91A4}"/>
              </a:ext>
            </a:extLst>
          </p:cNvPr>
          <p:cNvSpPr>
            <a:spLocks noGrp="1"/>
          </p:cNvSpPr>
          <p:nvPr>
            <p:ph type="title"/>
          </p:nvPr>
        </p:nvSpPr>
        <p:spPr>
          <a:xfrm>
            <a:off x="478972" y="5912502"/>
            <a:ext cx="9050518" cy="945498"/>
          </a:xfrm>
        </p:spPr>
        <p:txBody>
          <a:bodyPr anchor="ctr">
            <a:normAutofit/>
          </a:bodyPr>
          <a:lstStyle/>
          <a:p>
            <a:r>
              <a:rPr lang="en-US" dirty="0"/>
              <a:t>Data Dictionary</a:t>
            </a:r>
            <a:endParaRPr lang="ru-RU" dirty="0"/>
          </a:p>
        </p:txBody>
      </p:sp>
      <p:graphicFrame>
        <p:nvGraphicFramePr>
          <p:cNvPr id="7" name="Table Placeholder 6">
            <a:extLst>
              <a:ext uri="{FF2B5EF4-FFF2-40B4-BE49-F238E27FC236}">
                <a16:creationId xmlns:a16="http://schemas.microsoft.com/office/drawing/2014/main" id="{59C411DD-E4B1-441B-AB81-A9445E90878D}"/>
              </a:ext>
            </a:extLst>
          </p:cNvPr>
          <p:cNvGraphicFramePr>
            <a:graphicFrameLocks noGrp="1"/>
          </p:cNvGraphicFramePr>
          <p:nvPr>
            <p:ph idx="1"/>
            <p:extLst>
              <p:ext uri="{D42A27DB-BD31-4B8C-83A1-F6EECF244321}">
                <p14:modId xmlns:p14="http://schemas.microsoft.com/office/powerpoint/2010/main" val="1066529768"/>
              </p:ext>
            </p:extLst>
          </p:nvPr>
        </p:nvGraphicFramePr>
        <p:xfrm>
          <a:off x="838200" y="1894864"/>
          <a:ext cx="10515602" cy="4146358"/>
        </p:xfrm>
        <a:graphic>
          <a:graphicData uri="http://schemas.openxmlformats.org/drawingml/2006/table">
            <a:tbl>
              <a:tblPr firstRow="1" bandRow="1">
                <a:tableStyleId>{5C22544A-7EE6-4342-B048-85BDC9FD1C3A}</a:tableStyleId>
              </a:tblPr>
              <a:tblGrid>
                <a:gridCol w="3028182">
                  <a:extLst>
                    <a:ext uri="{9D8B030D-6E8A-4147-A177-3AD203B41FA5}">
                      <a16:colId xmlns:a16="http://schemas.microsoft.com/office/drawing/2014/main" val="3413721457"/>
                    </a:ext>
                  </a:extLst>
                </a:gridCol>
                <a:gridCol w="1635273">
                  <a:extLst>
                    <a:ext uri="{9D8B030D-6E8A-4147-A177-3AD203B41FA5}">
                      <a16:colId xmlns:a16="http://schemas.microsoft.com/office/drawing/2014/main" val="2742567690"/>
                    </a:ext>
                  </a:extLst>
                </a:gridCol>
                <a:gridCol w="1593962">
                  <a:extLst>
                    <a:ext uri="{9D8B030D-6E8A-4147-A177-3AD203B41FA5}">
                      <a16:colId xmlns:a16="http://schemas.microsoft.com/office/drawing/2014/main" val="529259489"/>
                    </a:ext>
                  </a:extLst>
                </a:gridCol>
                <a:gridCol w="4258185">
                  <a:extLst>
                    <a:ext uri="{9D8B030D-6E8A-4147-A177-3AD203B41FA5}">
                      <a16:colId xmlns:a16="http://schemas.microsoft.com/office/drawing/2014/main" val="1743817430"/>
                    </a:ext>
                  </a:extLst>
                </a:gridCol>
              </a:tblGrid>
              <a:tr h="360044">
                <a:tc gridSpan="4">
                  <a:txBody>
                    <a:bodyPr/>
                    <a:lstStyle/>
                    <a:p>
                      <a:pPr algn="ctr"/>
                      <a:r>
                        <a:rPr lang="en-US" sz="1400" dirty="0">
                          <a:latin typeface="+mn-lt"/>
                        </a:rPr>
                        <a:t>USERS</a:t>
                      </a:r>
                      <a:endParaRPr lang="ru-RU" sz="1400" dirty="0">
                        <a:latin typeface="+mn-lt"/>
                      </a:endParaRPr>
                    </a:p>
                  </a:txBody>
                  <a:tcPr marL="105895" marR="105895" marT="52948" marB="52948">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796388793"/>
                  </a:ext>
                </a:extLst>
              </a:tr>
              <a:tr h="300478">
                <a:tc>
                  <a:txBody>
                    <a:bodyPr/>
                    <a:lstStyle/>
                    <a:p>
                      <a:pPr algn="l" fontAlgn="b"/>
                      <a:r>
                        <a:rPr lang="en-US" sz="1600" b="1" i="0" u="none" strike="noStrike" dirty="0">
                          <a:solidFill>
                            <a:schemeClr val="bg1"/>
                          </a:solidFill>
                          <a:effectLst/>
                          <a:latin typeface="Calibri" panose="020F0502020204030204" pitchFamily="34" charset="0"/>
                        </a:rPr>
                        <a:t>FIELD_NAME</a:t>
                      </a:r>
                    </a:p>
                  </a:txBody>
                  <a:tcPr marL="11031" marR="11031" marT="11031"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1" i="0" u="none" strike="noStrike">
                          <a:solidFill>
                            <a:srgbClr val="000000"/>
                          </a:solidFill>
                          <a:effectLst/>
                          <a:latin typeface="Calibri" panose="020F0502020204030204" pitchFamily="34" charset="0"/>
                        </a:rPr>
                        <a:t>DATA_TYPE</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CONSTRAINT</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DESCRIPTION</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20844750"/>
                  </a:ext>
                </a:extLst>
              </a:tr>
              <a:tr h="300478">
                <a:tc>
                  <a:txBody>
                    <a:bodyPr/>
                    <a:lstStyle/>
                    <a:p>
                      <a:pPr algn="l" fontAlgn="b"/>
                      <a:r>
                        <a:rPr lang="en-US" sz="1600" b="0" i="0" u="none" strike="noStrike" dirty="0">
                          <a:solidFill>
                            <a:schemeClr val="bg1"/>
                          </a:solidFill>
                          <a:effectLst/>
                          <a:latin typeface="Calibri" panose="020F0502020204030204" pitchFamily="34" charset="0"/>
                        </a:rPr>
                        <a:t>id</a:t>
                      </a:r>
                    </a:p>
                  </a:txBody>
                  <a:tcPr marL="9525" marR="9525" marT="9525"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bigint(20)</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Primary Key</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Unique Auto Increment Primary Key Field</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00732224"/>
                  </a:ext>
                </a:extLst>
              </a:tr>
              <a:tr h="300478">
                <a:tc>
                  <a:txBody>
                    <a:bodyPr/>
                    <a:lstStyle/>
                    <a:p>
                      <a:pPr algn="l" fontAlgn="b"/>
                      <a:r>
                        <a:rPr lang="en-US" sz="1600" b="0" i="0" u="none" strike="noStrike" dirty="0">
                          <a:solidFill>
                            <a:schemeClr val="bg1"/>
                          </a:solidFill>
                          <a:effectLst/>
                          <a:latin typeface="Calibri" panose="020F0502020204030204" pitchFamily="34" charset="0"/>
                        </a:rPr>
                        <a:t>name</a:t>
                      </a:r>
                    </a:p>
                  </a:txBody>
                  <a:tcPr marL="9525" marR="9525" marT="9525"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varchar(191)</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NOT NULL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Username</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65788476"/>
                  </a:ext>
                </a:extLst>
              </a:tr>
              <a:tr h="300478">
                <a:tc>
                  <a:txBody>
                    <a:bodyPr/>
                    <a:lstStyle/>
                    <a:p>
                      <a:pPr algn="l" fontAlgn="b"/>
                      <a:r>
                        <a:rPr lang="en-US" sz="1600" b="0" i="0" u="none" strike="noStrike" dirty="0">
                          <a:solidFill>
                            <a:schemeClr val="bg1"/>
                          </a:solidFill>
                          <a:effectLst/>
                          <a:latin typeface="Calibri" panose="020F0502020204030204" pitchFamily="34" charset="0"/>
                        </a:rPr>
                        <a:t>email</a:t>
                      </a:r>
                    </a:p>
                  </a:txBody>
                  <a:tcPr marL="9525" marR="9525" marT="9525"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varchar(191)</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NOT NULL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User Email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19939485"/>
                  </a:ext>
                </a:extLst>
              </a:tr>
              <a:tr h="300478">
                <a:tc>
                  <a:txBody>
                    <a:bodyPr/>
                    <a:lstStyle/>
                    <a:p>
                      <a:pPr algn="l" fontAlgn="b"/>
                      <a:r>
                        <a:rPr lang="en-US" sz="1600" b="0" i="0" u="none" strike="noStrike" dirty="0">
                          <a:solidFill>
                            <a:schemeClr val="bg1"/>
                          </a:solidFill>
                          <a:effectLst/>
                          <a:latin typeface="Calibri" panose="020F0502020204030204" pitchFamily="34" charset="0"/>
                        </a:rPr>
                        <a:t>gender</a:t>
                      </a:r>
                    </a:p>
                  </a:txBody>
                  <a:tcPr marL="9525" marR="9525" marT="9525"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varchar(191)</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NOT NULL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User Gender</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03493969"/>
                  </a:ext>
                </a:extLst>
              </a:tr>
              <a:tr h="300478">
                <a:tc>
                  <a:txBody>
                    <a:bodyPr/>
                    <a:lstStyle/>
                    <a:p>
                      <a:pPr algn="l" fontAlgn="b"/>
                      <a:r>
                        <a:rPr lang="en-US" sz="1600" b="0" i="0" u="none" strike="noStrike" dirty="0">
                          <a:solidFill>
                            <a:schemeClr val="bg1"/>
                          </a:solidFill>
                          <a:effectLst/>
                          <a:latin typeface="Calibri" panose="020F0502020204030204" pitchFamily="34" charset="0"/>
                        </a:rPr>
                        <a:t>email_verified_at</a:t>
                      </a:r>
                    </a:p>
                  </a:txBody>
                  <a:tcPr marL="9525" marR="9525" marT="9525"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a:solidFill>
                            <a:srgbClr val="000000"/>
                          </a:solidFill>
                          <a:effectLst/>
                          <a:latin typeface="Calibri" panose="020F0502020204030204" pitchFamily="34" charset="0"/>
                        </a:rPr>
                        <a:t>timestamp</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NULL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Email_Verified_At Timestamp</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549748"/>
                  </a:ext>
                </a:extLst>
              </a:tr>
              <a:tr h="300478">
                <a:tc>
                  <a:txBody>
                    <a:bodyPr/>
                    <a:lstStyle/>
                    <a:p>
                      <a:pPr algn="l" fontAlgn="b"/>
                      <a:r>
                        <a:rPr lang="en-US" sz="1600" b="0" i="0" u="none" strike="noStrike" dirty="0">
                          <a:solidFill>
                            <a:schemeClr val="bg1"/>
                          </a:solidFill>
                          <a:effectLst/>
                          <a:latin typeface="Calibri" panose="020F0502020204030204" pitchFamily="34" charset="0"/>
                        </a:rPr>
                        <a:t>password</a:t>
                      </a:r>
                    </a:p>
                  </a:txBody>
                  <a:tcPr marL="9525" marR="9525" marT="9525"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varchar(191)</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NOT NULL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User Password</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194377"/>
                  </a:ext>
                </a:extLst>
              </a:tr>
              <a:tr h="300478">
                <a:tc>
                  <a:txBody>
                    <a:bodyPr/>
                    <a:lstStyle/>
                    <a:p>
                      <a:pPr algn="l" fontAlgn="b"/>
                      <a:r>
                        <a:rPr lang="en-US" sz="1600" b="0" i="0" u="none" strike="noStrike" dirty="0">
                          <a:solidFill>
                            <a:schemeClr val="bg1"/>
                          </a:solidFill>
                          <a:effectLst/>
                          <a:latin typeface="Calibri" panose="020F0502020204030204" pitchFamily="34" charset="0"/>
                        </a:rPr>
                        <a:t>profile_img</a:t>
                      </a:r>
                    </a:p>
                  </a:txBody>
                  <a:tcPr marL="9525" marR="9525" marT="9525"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a:solidFill>
                            <a:srgbClr val="000000"/>
                          </a:solidFill>
                          <a:effectLst/>
                          <a:latin typeface="Calibri" panose="020F0502020204030204" pitchFamily="34" charset="0"/>
                        </a:rPr>
                        <a:t>varchar(191)</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NULL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Profile Image URL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71604632"/>
                  </a:ext>
                </a:extLst>
              </a:tr>
              <a:tr h="300478">
                <a:tc>
                  <a:txBody>
                    <a:bodyPr/>
                    <a:lstStyle/>
                    <a:p>
                      <a:pPr algn="l" fontAlgn="b"/>
                      <a:r>
                        <a:rPr lang="en-US" sz="1600" b="0" i="0" u="none" strike="noStrike" dirty="0">
                          <a:solidFill>
                            <a:schemeClr val="bg1"/>
                          </a:solidFill>
                          <a:effectLst/>
                          <a:latin typeface="Calibri" panose="020F0502020204030204" pitchFamily="34" charset="0"/>
                        </a:rPr>
                        <a:t>remember_token</a:t>
                      </a:r>
                    </a:p>
                  </a:txBody>
                  <a:tcPr marL="9525" marR="9525" marT="9525"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varchar(100)</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NULL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Pre-Activation Token When Email Activation Required</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55450201"/>
                  </a:ext>
                </a:extLst>
              </a:tr>
              <a:tr h="300478">
                <a:tc>
                  <a:txBody>
                    <a:bodyPr/>
                    <a:lstStyle/>
                    <a:p>
                      <a:pPr algn="l" fontAlgn="b"/>
                      <a:r>
                        <a:rPr lang="en-US" sz="1600" b="0" i="0" u="none" strike="noStrike" dirty="0">
                          <a:solidFill>
                            <a:schemeClr val="bg1"/>
                          </a:solidFill>
                          <a:effectLst/>
                          <a:latin typeface="Calibri" panose="020F0502020204030204" pitchFamily="34" charset="0"/>
                        </a:rPr>
                        <a:t>status</a:t>
                      </a:r>
                    </a:p>
                  </a:txBody>
                  <a:tcPr marL="9525" marR="9525" marT="9525"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a:solidFill>
                            <a:srgbClr val="000000"/>
                          </a:solidFill>
                          <a:effectLst/>
                          <a:latin typeface="Calibri" panose="020F0502020204030204" pitchFamily="34" charset="0"/>
                        </a:rPr>
                        <a:t>enum</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0,1</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Active Status</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252139"/>
                  </a:ext>
                </a:extLst>
              </a:tr>
              <a:tr h="284329">
                <a:tc>
                  <a:txBody>
                    <a:bodyPr/>
                    <a:lstStyle/>
                    <a:p>
                      <a:pPr algn="l" fontAlgn="b"/>
                      <a:r>
                        <a:rPr lang="en-US" sz="1600" b="0" i="0" u="none" strike="noStrike" dirty="0" err="1">
                          <a:solidFill>
                            <a:schemeClr val="bg1"/>
                          </a:solidFill>
                          <a:effectLst/>
                          <a:latin typeface="Calibri" panose="020F0502020204030204" pitchFamily="34" charset="0"/>
                        </a:rPr>
                        <a:t>created_at</a:t>
                      </a:r>
                      <a:endParaRPr lang="en-US" sz="1600" b="0" i="0" u="none" strike="noStrike" dirty="0">
                        <a:solidFill>
                          <a:schemeClr val="bg1"/>
                        </a:solidFill>
                        <a:effectLst/>
                        <a:latin typeface="Calibri" panose="020F0502020204030204" pitchFamily="34" charset="0"/>
                      </a:endParaRPr>
                    </a:p>
                  </a:txBody>
                  <a:tcPr marL="9525" marR="9525" marT="9525"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timestamp</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NULL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Account Creation Timestamp</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70099574"/>
                  </a:ext>
                </a:extLst>
              </a:tr>
              <a:tr h="300478">
                <a:tc>
                  <a:txBody>
                    <a:bodyPr/>
                    <a:lstStyle/>
                    <a:p>
                      <a:pPr algn="l" fontAlgn="b"/>
                      <a:r>
                        <a:rPr lang="en-US" sz="1600" b="0" i="0" u="none" strike="noStrike" dirty="0" err="1">
                          <a:solidFill>
                            <a:schemeClr val="bg1"/>
                          </a:solidFill>
                          <a:effectLst/>
                          <a:latin typeface="Calibri" panose="020F0502020204030204" pitchFamily="34" charset="0"/>
                        </a:rPr>
                        <a:t>updated_at</a:t>
                      </a:r>
                      <a:endParaRPr lang="en-US" sz="1600" b="0" i="0" u="none" strike="noStrike" dirty="0">
                        <a:solidFill>
                          <a:schemeClr val="bg1"/>
                        </a:solidFill>
                        <a:effectLst/>
                        <a:latin typeface="Calibri" panose="020F0502020204030204" pitchFamily="34" charset="0"/>
                      </a:endParaRPr>
                    </a:p>
                  </a:txBody>
                  <a:tcPr marL="9525" marR="9525" marT="9525" marB="0">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l" fontAlgn="b"/>
                      <a:r>
                        <a:rPr lang="en-US" sz="1600" b="0" i="0" u="none" strike="noStrike" dirty="0">
                          <a:solidFill>
                            <a:srgbClr val="000000"/>
                          </a:solidFill>
                          <a:effectLst/>
                          <a:latin typeface="Calibri" panose="020F0502020204030204" pitchFamily="34" charset="0"/>
                        </a:rPr>
                        <a:t>timestamp</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NULL</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Account Change Timestamp</a:t>
                      </a:r>
                    </a:p>
                  </a:txBody>
                  <a:tcPr marL="9525" marR="9525" marT="9525"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65178672"/>
                  </a:ext>
                </a:extLst>
              </a:tr>
            </a:tbl>
          </a:graphicData>
        </a:graphic>
      </p:graphicFrame>
    </p:spTree>
    <p:extLst>
      <p:ext uri="{BB962C8B-B14F-4D97-AF65-F5344CB8AC3E}">
        <p14:creationId xmlns:p14="http://schemas.microsoft.com/office/powerpoint/2010/main" val="254115160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ADED37-21C3-4250-BD9E-659F018A7978}"/>
              </a:ext>
            </a:extLst>
          </p:cNvPr>
          <p:cNvSpPr>
            <a:spLocks noGrp="1"/>
          </p:cNvSpPr>
          <p:nvPr>
            <p:ph type="ftr" sz="quarter" idx="11"/>
          </p:nvPr>
        </p:nvSpPr>
        <p:spPr>
          <a:xfrm>
            <a:off x="812290" y="5797769"/>
            <a:ext cx="4114800" cy="365125"/>
          </a:xfrm>
        </p:spPr>
        <p:txBody>
          <a:bodyPr anchor="ctr">
            <a:normAutofit/>
          </a:bodyPr>
          <a:lstStyle/>
          <a:p>
            <a:pPr>
              <a:spcAft>
                <a:spcPts val="600"/>
              </a:spcAft>
            </a:pPr>
            <a:r>
              <a:rPr lang="en-US"/>
              <a:t>ADD A FOOTER</a:t>
            </a:r>
            <a:endParaRPr lang="ru-RU"/>
          </a:p>
        </p:txBody>
      </p:sp>
      <p:sp>
        <p:nvSpPr>
          <p:cNvPr id="4" name="Slide Number Placeholder 3">
            <a:extLst>
              <a:ext uri="{FF2B5EF4-FFF2-40B4-BE49-F238E27FC236}">
                <a16:creationId xmlns:a16="http://schemas.microsoft.com/office/drawing/2014/main" id="{FD6DFB08-8A98-4B84-945E-34868D1EC0C6}"/>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19</a:t>
            </a:fld>
            <a:endParaRPr lang="ru-RU"/>
          </a:p>
        </p:txBody>
      </p:sp>
      <p:sp>
        <p:nvSpPr>
          <p:cNvPr id="2" name="Title 1">
            <a:extLst>
              <a:ext uri="{FF2B5EF4-FFF2-40B4-BE49-F238E27FC236}">
                <a16:creationId xmlns:a16="http://schemas.microsoft.com/office/drawing/2014/main" id="{C42E5D49-E249-409D-B751-A559433D91A4}"/>
              </a:ext>
            </a:extLst>
          </p:cNvPr>
          <p:cNvSpPr>
            <a:spLocks noGrp="1"/>
          </p:cNvSpPr>
          <p:nvPr>
            <p:ph type="title"/>
          </p:nvPr>
        </p:nvSpPr>
        <p:spPr>
          <a:xfrm>
            <a:off x="838200" y="365126"/>
            <a:ext cx="9050518" cy="945498"/>
          </a:xfrm>
        </p:spPr>
        <p:txBody>
          <a:bodyPr anchor="ctr">
            <a:normAutofit/>
          </a:bodyPr>
          <a:lstStyle/>
          <a:p>
            <a:r>
              <a:rPr lang="en-US" dirty="0"/>
              <a:t>Data Dictionary</a:t>
            </a:r>
            <a:endParaRPr lang="ru-RU" dirty="0"/>
          </a:p>
        </p:txBody>
      </p:sp>
      <p:graphicFrame>
        <p:nvGraphicFramePr>
          <p:cNvPr id="7" name="Table Placeholder 6">
            <a:extLst>
              <a:ext uri="{FF2B5EF4-FFF2-40B4-BE49-F238E27FC236}">
                <a16:creationId xmlns:a16="http://schemas.microsoft.com/office/drawing/2014/main" id="{59C411DD-E4B1-441B-AB81-A9445E90878D}"/>
              </a:ext>
            </a:extLst>
          </p:cNvPr>
          <p:cNvGraphicFramePr>
            <a:graphicFrameLocks noGrp="1"/>
          </p:cNvGraphicFramePr>
          <p:nvPr>
            <p:ph idx="1"/>
            <p:extLst>
              <p:ext uri="{D42A27DB-BD31-4B8C-83A1-F6EECF244321}">
                <p14:modId xmlns:p14="http://schemas.microsoft.com/office/powerpoint/2010/main" val="3127944275"/>
              </p:ext>
            </p:extLst>
          </p:nvPr>
        </p:nvGraphicFramePr>
        <p:xfrm>
          <a:off x="838200" y="1894864"/>
          <a:ext cx="10515602" cy="1862434"/>
        </p:xfrm>
        <a:graphic>
          <a:graphicData uri="http://schemas.openxmlformats.org/drawingml/2006/table">
            <a:tbl>
              <a:tblPr firstRow="1" bandRow="1">
                <a:tableStyleId>{5C22544A-7EE6-4342-B048-85BDC9FD1C3A}</a:tableStyleId>
              </a:tblPr>
              <a:tblGrid>
                <a:gridCol w="3028182">
                  <a:extLst>
                    <a:ext uri="{9D8B030D-6E8A-4147-A177-3AD203B41FA5}">
                      <a16:colId xmlns:a16="http://schemas.microsoft.com/office/drawing/2014/main" val="3413721457"/>
                    </a:ext>
                  </a:extLst>
                </a:gridCol>
                <a:gridCol w="1635273">
                  <a:extLst>
                    <a:ext uri="{9D8B030D-6E8A-4147-A177-3AD203B41FA5}">
                      <a16:colId xmlns:a16="http://schemas.microsoft.com/office/drawing/2014/main" val="2742567690"/>
                    </a:ext>
                  </a:extLst>
                </a:gridCol>
                <a:gridCol w="1593962">
                  <a:extLst>
                    <a:ext uri="{9D8B030D-6E8A-4147-A177-3AD203B41FA5}">
                      <a16:colId xmlns:a16="http://schemas.microsoft.com/office/drawing/2014/main" val="529259489"/>
                    </a:ext>
                  </a:extLst>
                </a:gridCol>
                <a:gridCol w="4258185">
                  <a:extLst>
                    <a:ext uri="{9D8B030D-6E8A-4147-A177-3AD203B41FA5}">
                      <a16:colId xmlns:a16="http://schemas.microsoft.com/office/drawing/2014/main" val="1743817430"/>
                    </a:ext>
                  </a:extLst>
                </a:gridCol>
              </a:tblGrid>
              <a:tr h="360044">
                <a:tc gridSpan="4">
                  <a:txBody>
                    <a:bodyPr/>
                    <a:lstStyle/>
                    <a:p>
                      <a:pPr algn="ctr"/>
                      <a:r>
                        <a:rPr lang="en-US" sz="1400" dirty="0">
                          <a:latin typeface="+mn-lt"/>
                        </a:rPr>
                        <a:t>WISHLIST_TXN</a:t>
                      </a:r>
                      <a:endParaRPr lang="ru-RU" sz="1400" dirty="0">
                        <a:latin typeface="+mn-lt"/>
                      </a:endParaRPr>
                    </a:p>
                  </a:txBody>
                  <a:tcPr marL="105895" marR="105895" marT="52948" marB="52948">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796388793"/>
                  </a:ext>
                </a:extLst>
              </a:tr>
              <a:tr h="300478">
                <a:tc>
                  <a:txBody>
                    <a:bodyPr/>
                    <a:lstStyle/>
                    <a:p>
                      <a:pPr algn="l" fontAlgn="b"/>
                      <a:r>
                        <a:rPr lang="en-US" sz="1600" b="1" i="0" u="none" strike="noStrike" dirty="0">
                          <a:solidFill>
                            <a:schemeClr val="bg1"/>
                          </a:solidFill>
                          <a:effectLst/>
                          <a:latin typeface="Calibri" panose="020F0502020204030204" pitchFamily="34" charset="0"/>
                        </a:rPr>
                        <a:t>FIELD_NAME</a:t>
                      </a:r>
                    </a:p>
                  </a:txBody>
                  <a:tcPr marL="11031" marR="11031" marT="11031"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1" i="0" u="none" strike="noStrike">
                          <a:solidFill>
                            <a:srgbClr val="000000"/>
                          </a:solidFill>
                          <a:effectLst/>
                          <a:latin typeface="Calibri" panose="020F0502020204030204" pitchFamily="34" charset="0"/>
                        </a:rPr>
                        <a:t>DATA_TYPE</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CONSTRAINT</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DESCRIPTION</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20844750"/>
                  </a:ext>
                </a:extLst>
              </a:tr>
              <a:tr h="300478">
                <a:tc>
                  <a:txBody>
                    <a:bodyPr/>
                    <a:lstStyle/>
                    <a:p>
                      <a:pPr algn="l" fontAlgn="b"/>
                      <a:r>
                        <a:rPr lang="en-US" sz="1600" b="0" i="0" u="none" strike="noStrike" dirty="0">
                          <a:solidFill>
                            <a:schemeClr val="bg1"/>
                          </a:solidFill>
                          <a:effectLst/>
                          <a:latin typeface="Calibri" panose="020F0502020204030204" pitchFamily="34" charset="0"/>
                        </a:rPr>
                        <a:t>id</a:t>
                      </a: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bigint(20)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Primary Key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Unique Auto Increment Primary Key Field</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00732224"/>
                  </a:ext>
                </a:extLst>
              </a:tr>
              <a:tr h="300478">
                <a:tc>
                  <a:txBody>
                    <a:bodyPr/>
                    <a:lstStyle/>
                    <a:p>
                      <a:pPr algn="l" fontAlgn="b"/>
                      <a:r>
                        <a:rPr lang="en-US" sz="1600" b="0" i="0" u="none" strike="noStrike" dirty="0" err="1">
                          <a:solidFill>
                            <a:schemeClr val="bg1"/>
                          </a:solidFill>
                          <a:effectLst/>
                          <a:latin typeface="Calibri" panose="020F0502020204030204" pitchFamily="34" charset="0"/>
                        </a:rPr>
                        <a:t>user_id</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int(11)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Foreign_Key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Link To User Details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65788476"/>
                  </a:ext>
                </a:extLst>
              </a:tr>
              <a:tr h="300478">
                <a:tc>
                  <a:txBody>
                    <a:bodyPr/>
                    <a:lstStyle/>
                    <a:p>
                      <a:pPr algn="l" fontAlgn="b"/>
                      <a:r>
                        <a:rPr lang="en-US" sz="1600" b="0" i="0" u="none" strike="noStrike" dirty="0" err="1">
                          <a:solidFill>
                            <a:schemeClr val="bg1"/>
                          </a:solidFill>
                          <a:effectLst/>
                          <a:latin typeface="Calibri" panose="020F0502020204030204" pitchFamily="34" charset="0"/>
                        </a:rPr>
                        <a:t>prod_id</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int(11)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Foreign_Key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Link To Product Details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19939485"/>
                  </a:ext>
                </a:extLst>
              </a:tr>
              <a:tr h="300478">
                <a:tc>
                  <a:txBody>
                    <a:bodyPr/>
                    <a:lstStyle/>
                    <a:p>
                      <a:pPr algn="l" fontAlgn="b"/>
                      <a:r>
                        <a:rPr lang="en-US" sz="1600" b="0" i="0" u="none" strike="noStrike" dirty="0" err="1">
                          <a:solidFill>
                            <a:schemeClr val="bg1"/>
                          </a:solidFill>
                          <a:effectLst/>
                          <a:latin typeface="Calibri" panose="020F0502020204030204" pitchFamily="34" charset="0"/>
                        </a:rPr>
                        <a:t>created_at</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Wishlist Added 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03493969"/>
                  </a:ext>
                </a:extLst>
              </a:tr>
            </a:tbl>
          </a:graphicData>
        </a:graphic>
      </p:graphicFrame>
    </p:spTree>
    <p:extLst>
      <p:ext uri="{BB962C8B-B14F-4D97-AF65-F5344CB8AC3E}">
        <p14:creationId xmlns:p14="http://schemas.microsoft.com/office/powerpoint/2010/main" val="7103006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a:blip r:embed="rId2"/>
          <a:srcRect/>
          <a:stretch/>
        </p:blipFill>
        <p:spPr>
          <a:xfrm>
            <a:off x="1396858" y="0"/>
            <a:ext cx="3894678" cy="5656330"/>
          </a:xfrm>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normAutofit fontScale="90000"/>
          </a:bodyPr>
          <a:lstStyle/>
          <a:p>
            <a:r>
              <a:rPr lang="en-US" dirty="0"/>
              <a:t>Acknowledgement</a:t>
            </a:r>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a:xfrm>
            <a:off x="6910023" y="2050475"/>
            <a:ext cx="4548187" cy="939315"/>
          </a:xfrm>
        </p:spPr>
        <p:txBody>
          <a:bodyPr>
            <a:normAutofit fontScale="92500" lnSpcReduction="10000"/>
          </a:bodyPr>
          <a:lstStyle/>
          <a:p>
            <a:r>
              <a:rPr lang="en-US" sz="1800" b="1" dirty="0"/>
              <a:t>We are thankful to Prof. Lajja Shah for constant support. We are fortunate to have the opportunity to work under her guidance.</a:t>
            </a:r>
            <a:endParaRPr lang="ru-RU" dirty="0"/>
          </a:p>
          <a:p>
            <a:endParaRPr lang="en-US" dirty="0"/>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a:xfrm>
            <a:off x="6910023" y="3049944"/>
            <a:ext cx="4548187" cy="2706721"/>
          </a:xfrm>
        </p:spPr>
        <p:txBody>
          <a:bodyPr/>
          <a:lstStyle/>
          <a:p>
            <a:r>
              <a:rPr lang="en-US" sz="1400" b="1" dirty="0"/>
              <a:t>We sincerely thank to all the persons whoever played vital role in the successful completion of our project title "Web Scraping for Affiliate Marketing". </a:t>
            </a:r>
          </a:p>
          <a:p>
            <a:r>
              <a:rPr lang="en-US" sz="1400" b="1" dirty="0"/>
              <a:t>We accept this opportunity to acknowledgement all other individual for their direct and indirect contribution to our work.</a:t>
            </a:r>
          </a:p>
        </p:txBody>
      </p:sp>
      <p:sp>
        <p:nvSpPr>
          <p:cNvPr id="6" name="Footer Placeholder 5">
            <a:extLst>
              <a:ext uri="{FF2B5EF4-FFF2-40B4-BE49-F238E27FC236}">
                <a16:creationId xmlns:a16="http://schemas.microsoft.com/office/drawing/2014/main" id="{983F41B9-CDD2-4DAB-9FE1-AA9A8E082060}"/>
              </a:ext>
            </a:extLst>
          </p:cNvPr>
          <p:cNvSpPr>
            <a:spLocks noGrp="1"/>
          </p:cNvSpPr>
          <p:nvPr>
            <p:ph type="ftr" sz="quarter" idx="11"/>
          </p:nvPr>
        </p:nvSpPr>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2</a:t>
            </a:fld>
            <a:endParaRPr lang="ru-RU" dirty="0"/>
          </a:p>
        </p:txBody>
      </p:sp>
    </p:spTree>
    <p:extLst>
      <p:ext uri="{BB962C8B-B14F-4D97-AF65-F5344CB8AC3E}">
        <p14:creationId xmlns:p14="http://schemas.microsoft.com/office/powerpoint/2010/main" val="30668985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ADED37-21C3-4250-BD9E-659F018A7978}"/>
              </a:ext>
            </a:extLst>
          </p:cNvPr>
          <p:cNvSpPr>
            <a:spLocks noGrp="1"/>
          </p:cNvSpPr>
          <p:nvPr>
            <p:ph type="ftr" sz="quarter" idx="11"/>
          </p:nvPr>
        </p:nvSpPr>
        <p:spPr>
          <a:xfrm>
            <a:off x="812290" y="5797769"/>
            <a:ext cx="4114800" cy="365125"/>
          </a:xfrm>
        </p:spPr>
        <p:txBody>
          <a:bodyPr anchor="ctr">
            <a:normAutofit/>
          </a:bodyPr>
          <a:lstStyle/>
          <a:p>
            <a:pPr>
              <a:spcAft>
                <a:spcPts val="600"/>
              </a:spcAft>
            </a:pPr>
            <a:r>
              <a:rPr lang="en-US"/>
              <a:t>ADD A FOOTER</a:t>
            </a:r>
            <a:endParaRPr lang="ru-RU"/>
          </a:p>
        </p:txBody>
      </p:sp>
      <p:sp>
        <p:nvSpPr>
          <p:cNvPr id="4" name="Slide Number Placeholder 3">
            <a:extLst>
              <a:ext uri="{FF2B5EF4-FFF2-40B4-BE49-F238E27FC236}">
                <a16:creationId xmlns:a16="http://schemas.microsoft.com/office/drawing/2014/main" id="{FD6DFB08-8A98-4B84-945E-34868D1EC0C6}"/>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20</a:t>
            </a:fld>
            <a:endParaRPr lang="ru-RU"/>
          </a:p>
        </p:txBody>
      </p:sp>
      <p:sp>
        <p:nvSpPr>
          <p:cNvPr id="2" name="Title 1">
            <a:extLst>
              <a:ext uri="{FF2B5EF4-FFF2-40B4-BE49-F238E27FC236}">
                <a16:creationId xmlns:a16="http://schemas.microsoft.com/office/drawing/2014/main" id="{C42E5D49-E249-409D-B751-A559433D91A4}"/>
              </a:ext>
            </a:extLst>
          </p:cNvPr>
          <p:cNvSpPr>
            <a:spLocks noGrp="1"/>
          </p:cNvSpPr>
          <p:nvPr>
            <p:ph type="title"/>
          </p:nvPr>
        </p:nvSpPr>
        <p:spPr>
          <a:xfrm>
            <a:off x="838200" y="365126"/>
            <a:ext cx="9050518" cy="945498"/>
          </a:xfrm>
        </p:spPr>
        <p:txBody>
          <a:bodyPr anchor="ctr">
            <a:normAutofit/>
          </a:bodyPr>
          <a:lstStyle/>
          <a:p>
            <a:r>
              <a:rPr lang="en-US" dirty="0"/>
              <a:t>Data Dictionary</a:t>
            </a:r>
            <a:endParaRPr lang="ru-RU" dirty="0"/>
          </a:p>
        </p:txBody>
      </p:sp>
      <p:graphicFrame>
        <p:nvGraphicFramePr>
          <p:cNvPr id="7" name="Table Placeholder 6">
            <a:extLst>
              <a:ext uri="{FF2B5EF4-FFF2-40B4-BE49-F238E27FC236}">
                <a16:creationId xmlns:a16="http://schemas.microsoft.com/office/drawing/2014/main" id="{59C411DD-E4B1-441B-AB81-A9445E90878D}"/>
              </a:ext>
            </a:extLst>
          </p:cNvPr>
          <p:cNvGraphicFramePr>
            <a:graphicFrameLocks noGrp="1"/>
          </p:cNvGraphicFramePr>
          <p:nvPr>
            <p:ph idx="1"/>
            <p:extLst>
              <p:ext uri="{D42A27DB-BD31-4B8C-83A1-F6EECF244321}">
                <p14:modId xmlns:p14="http://schemas.microsoft.com/office/powerpoint/2010/main" val="2790369711"/>
              </p:ext>
            </p:extLst>
          </p:nvPr>
        </p:nvGraphicFramePr>
        <p:xfrm>
          <a:off x="838200" y="1894864"/>
          <a:ext cx="10515602" cy="1862434"/>
        </p:xfrm>
        <a:graphic>
          <a:graphicData uri="http://schemas.openxmlformats.org/drawingml/2006/table">
            <a:tbl>
              <a:tblPr firstRow="1" bandRow="1">
                <a:tableStyleId>{5C22544A-7EE6-4342-B048-85BDC9FD1C3A}</a:tableStyleId>
              </a:tblPr>
              <a:tblGrid>
                <a:gridCol w="3028182">
                  <a:extLst>
                    <a:ext uri="{9D8B030D-6E8A-4147-A177-3AD203B41FA5}">
                      <a16:colId xmlns:a16="http://schemas.microsoft.com/office/drawing/2014/main" val="3413721457"/>
                    </a:ext>
                  </a:extLst>
                </a:gridCol>
                <a:gridCol w="1635273">
                  <a:extLst>
                    <a:ext uri="{9D8B030D-6E8A-4147-A177-3AD203B41FA5}">
                      <a16:colId xmlns:a16="http://schemas.microsoft.com/office/drawing/2014/main" val="2742567690"/>
                    </a:ext>
                  </a:extLst>
                </a:gridCol>
                <a:gridCol w="1593962">
                  <a:extLst>
                    <a:ext uri="{9D8B030D-6E8A-4147-A177-3AD203B41FA5}">
                      <a16:colId xmlns:a16="http://schemas.microsoft.com/office/drawing/2014/main" val="529259489"/>
                    </a:ext>
                  </a:extLst>
                </a:gridCol>
                <a:gridCol w="4258185">
                  <a:extLst>
                    <a:ext uri="{9D8B030D-6E8A-4147-A177-3AD203B41FA5}">
                      <a16:colId xmlns:a16="http://schemas.microsoft.com/office/drawing/2014/main" val="1743817430"/>
                    </a:ext>
                  </a:extLst>
                </a:gridCol>
              </a:tblGrid>
              <a:tr h="360044">
                <a:tc gridSpan="4">
                  <a:txBody>
                    <a:bodyPr/>
                    <a:lstStyle/>
                    <a:p>
                      <a:pPr algn="ctr"/>
                      <a:r>
                        <a:rPr lang="en-US" sz="1400" dirty="0">
                          <a:latin typeface="+mn-lt"/>
                        </a:rPr>
                        <a:t>PRICE_SYNC_TXN</a:t>
                      </a:r>
                      <a:endParaRPr lang="ru-RU" sz="1400" dirty="0">
                        <a:latin typeface="+mn-lt"/>
                      </a:endParaRPr>
                    </a:p>
                  </a:txBody>
                  <a:tcPr marL="105895" marR="105895" marT="52948" marB="52948">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796388793"/>
                  </a:ext>
                </a:extLst>
              </a:tr>
              <a:tr h="300478">
                <a:tc>
                  <a:txBody>
                    <a:bodyPr/>
                    <a:lstStyle/>
                    <a:p>
                      <a:pPr algn="l" fontAlgn="b"/>
                      <a:r>
                        <a:rPr lang="en-US" sz="1600" b="1" i="0" u="none" strike="noStrike" dirty="0">
                          <a:solidFill>
                            <a:schemeClr val="bg1"/>
                          </a:solidFill>
                          <a:effectLst/>
                          <a:latin typeface="Calibri" panose="020F0502020204030204" pitchFamily="34" charset="0"/>
                        </a:rPr>
                        <a:t>FIELD_NAME</a:t>
                      </a:r>
                    </a:p>
                  </a:txBody>
                  <a:tcPr marL="11031" marR="11031" marT="11031"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1" i="0" u="none" strike="noStrike">
                          <a:solidFill>
                            <a:srgbClr val="000000"/>
                          </a:solidFill>
                          <a:effectLst/>
                          <a:latin typeface="Calibri" panose="020F0502020204030204" pitchFamily="34" charset="0"/>
                        </a:rPr>
                        <a:t>DATA_TYPE</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CONSTRAINT</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DESCRIPTION</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20844750"/>
                  </a:ext>
                </a:extLst>
              </a:tr>
              <a:tr h="300478">
                <a:tc>
                  <a:txBody>
                    <a:bodyPr/>
                    <a:lstStyle/>
                    <a:p>
                      <a:pPr algn="l" fontAlgn="b"/>
                      <a:r>
                        <a:rPr lang="en-US" sz="1600" b="0" i="0" u="none" strike="noStrike" dirty="0">
                          <a:solidFill>
                            <a:schemeClr val="bg1"/>
                          </a:solidFill>
                          <a:effectLst/>
                          <a:latin typeface="Calibri" panose="020F0502020204030204" pitchFamily="34" charset="0"/>
                        </a:rPr>
                        <a:t>id</a:t>
                      </a: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bigint(20)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Primary Key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Unique Auto Increment Primary Key Field</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00732224"/>
                  </a:ext>
                </a:extLst>
              </a:tr>
              <a:tr h="300478">
                <a:tc>
                  <a:txBody>
                    <a:bodyPr/>
                    <a:lstStyle/>
                    <a:p>
                      <a:pPr algn="l" fontAlgn="b"/>
                      <a:r>
                        <a:rPr lang="en-US" sz="1600" b="0" i="0" u="none" strike="noStrike" dirty="0" err="1">
                          <a:solidFill>
                            <a:schemeClr val="bg1"/>
                          </a:solidFill>
                          <a:effectLst/>
                          <a:latin typeface="Calibri" panose="020F0502020204030204" pitchFamily="34" charset="0"/>
                        </a:rPr>
                        <a:t>sync_id</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int(11)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Foreign_Key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Link To Sync Details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65788476"/>
                  </a:ext>
                </a:extLst>
              </a:tr>
              <a:tr h="300478">
                <a:tc>
                  <a:txBody>
                    <a:bodyPr/>
                    <a:lstStyle/>
                    <a:p>
                      <a:pPr algn="l" fontAlgn="b"/>
                      <a:r>
                        <a:rPr lang="en-US" sz="1600" b="0" i="0" u="none" strike="noStrike" dirty="0" err="1">
                          <a:solidFill>
                            <a:schemeClr val="bg1"/>
                          </a:solidFill>
                          <a:effectLst/>
                          <a:latin typeface="Calibri" panose="020F0502020204030204" pitchFamily="34" charset="0"/>
                        </a:rPr>
                        <a:t>date_time</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Sync 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19939485"/>
                  </a:ext>
                </a:extLst>
              </a:tr>
              <a:tr h="300478">
                <a:tc>
                  <a:txBody>
                    <a:bodyPr/>
                    <a:lstStyle/>
                    <a:p>
                      <a:pPr algn="l" fontAlgn="b"/>
                      <a:r>
                        <a:rPr lang="en-US" sz="1600" b="0" i="0" u="none" strike="noStrike" dirty="0">
                          <a:solidFill>
                            <a:schemeClr val="bg1"/>
                          </a:solidFill>
                          <a:effectLst/>
                          <a:latin typeface="Calibri" panose="020F0502020204030204" pitchFamily="34" charset="0"/>
                        </a:rPr>
                        <a:t>prod_id</a:t>
                      </a: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int(11)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Foreign Key</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Link To Product Details</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03493969"/>
                  </a:ext>
                </a:extLst>
              </a:tr>
            </a:tbl>
          </a:graphicData>
        </a:graphic>
      </p:graphicFrame>
    </p:spTree>
    <p:extLst>
      <p:ext uri="{BB962C8B-B14F-4D97-AF65-F5344CB8AC3E}">
        <p14:creationId xmlns:p14="http://schemas.microsoft.com/office/powerpoint/2010/main" val="334421980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ADED37-21C3-4250-BD9E-659F018A7978}"/>
              </a:ext>
            </a:extLst>
          </p:cNvPr>
          <p:cNvSpPr>
            <a:spLocks noGrp="1"/>
          </p:cNvSpPr>
          <p:nvPr>
            <p:ph type="ftr" sz="quarter" idx="11"/>
          </p:nvPr>
        </p:nvSpPr>
        <p:spPr>
          <a:xfrm>
            <a:off x="812290" y="5797769"/>
            <a:ext cx="4114800" cy="365125"/>
          </a:xfrm>
        </p:spPr>
        <p:txBody>
          <a:bodyPr anchor="ctr">
            <a:normAutofit/>
          </a:bodyPr>
          <a:lstStyle/>
          <a:p>
            <a:pPr>
              <a:spcAft>
                <a:spcPts val="600"/>
              </a:spcAft>
            </a:pPr>
            <a:r>
              <a:rPr lang="en-US"/>
              <a:t>ADD A FOOTER</a:t>
            </a:r>
            <a:endParaRPr lang="ru-RU"/>
          </a:p>
        </p:txBody>
      </p:sp>
      <p:sp>
        <p:nvSpPr>
          <p:cNvPr id="4" name="Slide Number Placeholder 3">
            <a:extLst>
              <a:ext uri="{FF2B5EF4-FFF2-40B4-BE49-F238E27FC236}">
                <a16:creationId xmlns:a16="http://schemas.microsoft.com/office/drawing/2014/main" id="{FD6DFB08-8A98-4B84-945E-34868D1EC0C6}"/>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21</a:t>
            </a:fld>
            <a:endParaRPr lang="ru-RU"/>
          </a:p>
        </p:txBody>
      </p:sp>
      <p:sp>
        <p:nvSpPr>
          <p:cNvPr id="2" name="Title 1">
            <a:extLst>
              <a:ext uri="{FF2B5EF4-FFF2-40B4-BE49-F238E27FC236}">
                <a16:creationId xmlns:a16="http://schemas.microsoft.com/office/drawing/2014/main" id="{C42E5D49-E249-409D-B751-A559433D91A4}"/>
              </a:ext>
            </a:extLst>
          </p:cNvPr>
          <p:cNvSpPr>
            <a:spLocks noGrp="1"/>
          </p:cNvSpPr>
          <p:nvPr>
            <p:ph type="title"/>
          </p:nvPr>
        </p:nvSpPr>
        <p:spPr>
          <a:xfrm>
            <a:off x="838200" y="365126"/>
            <a:ext cx="9050518" cy="945498"/>
          </a:xfrm>
        </p:spPr>
        <p:txBody>
          <a:bodyPr anchor="ctr">
            <a:normAutofit/>
          </a:bodyPr>
          <a:lstStyle/>
          <a:p>
            <a:r>
              <a:rPr lang="en-US" dirty="0"/>
              <a:t>Data Dictionary</a:t>
            </a:r>
            <a:endParaRPr lang="ru-RU" dirty="0"/>
          </a:p>
        </p:txBody>
      </p:sp>
      <p:graphicFrame>
        <p:nvGraphicFramePr>
          <p:cNvPr id="7" name="Table Placeholder 6">
            <a:extLst>
              <a:ext uri="{FF2B5EF4-FFF2-40B4-BE49-F238E27FC236}">
                <a16:creationId xmlns:a16="http://schemas.microsoft.com/office/drawing/2014/main" id="{59C411DD-E4B1-441B-AB81-A9445E90878D}"/>
              </a:ext>
            </a:extLst>
          </p:cNvPr>
          <p:cNvGraphicFramePr>
            <a:graphicFrameLocks noGrp="1"/>
          </p:cNvGraphicFramePr>
          <p:nvPr>
            <p:ph idx="1"/>
            <p:extLst>
              <p:ext uri="{D42A27DB-BD31-4B8C-83A1-F6EECF244321}">
                <p14:modId xmlns:p14="http://schemas.microsoft.com/office/powerpoint/2010/main" val="1922116912"/>
              </p:ext>
            </p:extLst>
          </p:nvPr>
        </p:nvGraphicFramePr>
        <p:xfrm>
          <a:off x="838200" y="1955800"/>
          <a:ext cx="10515602" cy="1608312"/>
        </p:xfrm>
        <a:graphic>
          <a:graphicData uri="http://schemas.openxmlformats.org/drawingml/2006/table">
            <a:tbl>
              <a:tblPr firstRow="1" bandRow="1">
                <a:tableStyleId>{5C22544A-7EE6-4342-B048-85BDC9FD1C3A}</a:tableStyleId>
              </a:tblPr>
              <a:tblGrid>
                <a:gridCol w="3028182">
                  <a:extLst>
                    <a:ext uri="{9D8B030D-6E8A-4147-A177-3AD203B41FA5}">
                      <a16:colId xmlns:a16="http://schemas.microsoft.com/office/drawing/2014/main" val="3413721457"/>
                    </a:ext>
                  </a:extLst>
                </a:gridCol>
                <a:gridCol w="1635273">
                  <a:extLst>
                    <a:ext uri="{9D8B030D-6E8A-4147-A177-3AD203B41FA5}">
                      <a16:colId xmlns:a16="http://schemas.microsoft.com/office/drawing/2014/main" val="2742567690"/>
                    </a:ext>
                  </a:extLst>
                </a:gridCol>
                <a:gridCol w="1593962">
                  <a:extLst>
                    <a:ext uri="{9D8B030D-6E8A-4147-A177-3AD203B41FA5}">
                      <a16:colId xmlns:a16="http://schemas.microsoft.com/office/drawing/2014/main" val="529259489"/>
                    </a:ext>
                  </a:extLst>
                </a:gridCol>
                <a:gridCol w="4258185">
                  <a:extLst>
                    <a:ext uri="{9D8B030D-6E8A-4147-A177-3AD203B41FA5}">
                      <a16:colId xmlns:a16="http://schemas.microsoft.com/office/drawing/2014/main" val="1743817430"/>
                    </a:ext>
                  </a:extLst>
                </a:gridCol>
              </a:tblGrid>
              <a:tr h="406400">
                <a:tc gridSpan="4">
                  <a:txBody>
                    <a:bodyPr/>
                    <a:lstStyle/>
                    <a:p>
                      <a:pPr algn="ctr"/>
                      <a:r>
                        <a:rPr lang="en-US" sz="1400" dirty="0">
                          <a:latin typeface="+mn-lt"/>
                        </a:rPr>
                        <a:t>PRICE_SYNC_TXN</a:t>
                      </a:r>
                      <a:endParaRPr lang="ru-RU" sz="1400" dirty="0">
                        <a:latin typeface="+mn-lt"/>
                      </a:endParaRPr>
                    </a:p>
                  </a:txBody>
                  <a:tcPr marL="105895" marR="105895" marT="52948" marB="52948">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hMerge="1">
                  <a:txBody>
                    <a:bodyPr/>
                    <a:lstStyle/>
                    <a:p>
                      <a:pPr algn="r"/>
                      <a:endParaRPr lang="ru-RU" sz="1200" dirty="0">
                        <a:latin typeface="+mn-lt"/>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796388793"/>
                  </a:ext>
                </a:extLst>
              </a:tr>
              <a:tr h="300478">
                <a:tc>
                  <a:txBody>
                    <a:bodyPr/>
                    <a:lstStyle/>
                    <a:p>
                      <a:pPr algn="l" fontAlgn="b"/>
                      <a:r>
                        <a:rPr lang="en-US" sz="1600" b="1" i="0" u="none" strike="noStrike" dirty="0" smtClean="0">
                          <a:solidFill>
                            <a:schemeClr val="bg1"/>
                          </a:solidFill>
                          <a:effectLst/>
                          <a:latin typeface="Calibri" panose="020F0502020204030204" pitchFamily="34" charset="0"/>
                        </a:rPr>
                        <a:t>FIELD_NAME</a:t>
                      </a:r>
                    </a:p>
                  </a:txBody>
                  <a:tcPr marL="11031" marR="11031" marT="11031" marB="0">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1" i="0" u="none" strike="noStrike">
                          <a:solidFill>
                            <a:srgbClr val="000000"/>
                          </a:solidFill>
                          <a:effectLst/>
                          <a:latin typeface="Calibri" panose="020F0502020204030204" pitchFamily="34" charset="0"/>
                        </a:rPr>
                        <a:t>DATA_TYPE</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CONSTRAINT</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1" i="0" u="none" strike="noStrike">
                          <a:solidFill>
                            <a:srgbClr val="000000"/>
                          </a:solidFill>
                          <a:effectLst/>
                          <a:latin typeface="Calibri" panose="020F0502020204030204" pitchFamily="34" charset="0"/>
                        </a:rPr>
                        <a:t>DESCRIPTION</a:t>
                      </a:r>
                    </a:p>
                  </a:txBody>
                  <a:tcPr marL="11031" marR="11031" marT="11031"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20844750"/>
                  </a:ext>
                </a:extLst>
              </a:tr>
              <a:tr h="300478">
                <a:tc>
                  <a:txBody>
                    <a:bodyPr/>
                    <a:lstStyle/>
                    <a:p>
                      <a:pPr algn="l" fontAlgn="b"/>
                      <a:r>
                        <a:rPr lang="en-US" sz="1600" b="0" i="0" u="none" strike="noStrike" dirty="0" err="1">
                          <a:solidFill>
                            <a:schemeClr val="bg1"/>
                          </a:solidFill>
                          <a:effectLst/>
                          <a:latin typeface="Calibri" panose="020F0502020204030204" pitchFamily="34" charset="0"/>
                        </a:rPr>
                        <a:t>date_time</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Sync Job Started Timestamp</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00732224"/>
                  </a:ext>
                </a:extLst>
              </a:tr>
              <a:tr h="300478">
                <a:tc>
                  <a:txBody>
                    <a:bodyPr/>
                    <a:lstStyle/>
                    <a:p>
                      <a:pPr algn="l" fontAlgn="b"/>
                      <a:r>
                        <a:rPr lang="en-US" sz="1600" b="0" i="0" u="none" strike="noStrike" dirty="0">
                          <a:solidFill>
                            <a:schemeClr val="bg1"/>
                          </a:solidFill>
                          <a:effectLst/>
                          <a:latin typeface="Calibri" panose="020F0502020204030204" pitchFamily="34" charset="0"/>
                        </a:rPr>
                        <a:t>status</a:t>
                      </a: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a:solidFill>
                            <a:srgbClr val="000000"/>
                          </a:solidFill>
                          <a:effectLst/>
                          <a:latin typeface="Calibri" panose="020F0502020204030204" pitchFamily="34" charset="0"/>
                        </a:rPr>
                        <a:t>enum</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0,1</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a:solidFill>
                            <a:srgbClr val="000000"/>
                          </a:solidFill>
                          <a:effectLst/>
                          <a:latin typeface="Calibri" panose="020F0502020204030204" pitchFamily="34" charset="0"/>
                        </a:rPr>
                        <a:t>Status Of Sync</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65788476"/>
                  </a:ext>
                </a:extLst>
              </a:tr>
              <a:tr h="300478">
                <a:tc>
                  <a:txBody>
                    <a:bodyPr/>
                    <a:lstStyle/>
                    <a:p>
                      <a:pPr algn="l" fontAlgn="b"/>
                      <a:r>
                        <a:rPr lang="en-US" sz="1600" b="0" i="0" u="none" strike="noStrike" dirty="0" err="1">
                          <a:solidFill>
                            <a:schemeClr val="bg1"/>
                          </a:solidFill>
                          <a:effectLst/>
                          <a:latin typeface="Calibri" panose="020F0502020204030204" pitchFamily="34" charset="0"/>
                        </a:rPr>
                        <a:t>no_of_prods</a:t>
                      </a:r>
                      <a:endParaRPr lang="en-US" sz="1600" b="0" i="0" u="none" strike="noStrike" dirty="0">
                        <a:solidFill>
                          <a:schemeClr val="bg1"/>
                        </a:solidFill>
                        <a:effectLst/>
                        <a:latin typeface="Calibri" panose="020F0502020204030204" pitchFamily="34" charset="0"/>
                      </a:endParaRPr>
                    </a:p>
                  </a:txBody>
                  <a:tcPr marL="9525" marR="9525" marT="9525" marB="0" anchor="b">
                    <a:lnL w="12700" cmpd="sng">
                      <a:noFill/>
                    </a:lnL>
                    <a:lnR w="12700" cap="flat" cmpd="sng" algn="ctr">
                      <a:solidFill>
                        <a:schemeClr val="tx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solidFill>
                      <a:schemeClr val="accent4">
                        <a:lumMod val="75000"/>
                      </a:schemeClr>
                    </a:solidFill>
                  </a:tcPr>
                </a:tc>
                <a:tc>
                  <a:txBody>
                    <a:bodyPr/>
                    <a:lstStyle/>
                    <a:p>
                      <a:pPr algn="l" fontAlgn="b"/>
                      <a:r>
                        <a:rPr lang="en-US" sz="1600" b="0" i="0" u="none" strike="noStrike" dirty="0">
                          <a:solidFill>
                            <a:srgbClr val="000000"/>
                          </a:solidFill>
                          <a:effectLst/>
                          <a:latin typeface="Calibri" panose="020F0502020204030204" pitchFamily="34" charset="0"/>
                        </a:rPr>
                        <a:t>bigint(20)</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NULL</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600" b="0" i="0" u="none" strike="noStrike" dirty="0">
                          <a:solidFill>
                            <a:srgbClr val="000000"/>
                          </a:solidFill>
                          <a:effectLst/>
                          <a:latin typeface="Calibri" panose="020F0502020204030204" pitchFamily="34" charset="0"/>
                        </a:rPr>
                        <a:t>Completed Product Sync</a:t>
                      </a: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19939485"/>
                  </a:ext>
                </a:extLst>
              </a:tr>
            </a:tbl>
          </a:graphicData>
        </a:graphic>
      </p:graphicFrame>
    </p:spTree>
    <p:extLst>
      <p:ext uri="{BB962C8B-B14F-4D97-AF65-F5344CB8AC3E}">
        <p14:creationId xmlns:p14="http://schemas.microsoft.com/office/powerpoint/2010/main" val="12335148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D275C642-2EE3-4CF4-BDE4-96D95CC3C82F}"/>
              </a:ext>
            </a:extLst>
          </p:cNvPr>
          <p:cNvSpPr>
            <a:spLocks noGrp="1"/>
          </p:cNvSpPr>
          <p:nvPr>
            <p:ph type="ftr" sz="quarter" idx="11"/>
          </p:nvPr>
        </p:nvSpPr>
        <p:spPr>
          <a:xfrm>
            <a:off x="812290" y="5797769"/>
            <a:ext cx="4114800" cy="365125"/>
          </a:xfrm>
        </p:spPr>
        <p:txBody>
          <a:bodyPr anchor="ctr">
            <a:normAutofit/>
          </a:bodyPr>
          <a:lstStyle/>
          <a:p>
            <a:pPr>
              <a:spcAft>
                <a:spcPts val="600"/>
              </a:spcAft>
            </a:pPr>
            <a:r>
              <a:rPr lang="en-US"/>
              <a:t>ADD A FOOTER</a:t>
            </a:r>
            <a:endParaRPr lang="ru-RU"/>
          </a:p>
        </p:txBody>
      </p:sp>
      <p:sp>
        <p:nvSpPr>
          <p:cNvPr id="4" name="Slide Number Placeholder 3">
            <a:extLst>
              <a:ext uri="{FF2B5EF4-FFF2-40B4-BE49-F238E27FC236}">
                <a16:creationId xmlns:a16="http://schemas.microsoft.com/office/drawing/2014/main" id="{B0BC8BF2-C710-42A7-AEA1-AA0E04996E05}"/>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22</a:t>
            </a:fld>
            <a:endParaRPr lang="ru-RU"/>
          </a:p>
        </p:txBody>
      </p:sp>
      <p:sp>
        <p:nvSpPr>
          <p:cNvPr id="2" name="Title 1">
            <a:extLst>
              <a:ext uri="{FF2B5EF4-FFF2-40B4-BE49-F238E27FC236}">
                <a16:creationId xmlns:a16="http://schemas.microsoft.com/office/drawing/2014/main" id="{F7A39312-67E2-49B4-BF87-02A68CD48EF1}"/>
              </a:ext>
            </a:extLst>
          </p:cNvPr>
          <p:cNvSpPr>
            <a:spLocks noGrp="1"/>
          </p:cNvSpPr>
          <p:nvPr>
            <p:ph type="title"/>
          </p:nvPr>
        </p:nvSpPr>
        <p:spPr>
          <a:xfrm>
            <a:off x="838200" y="365126"/>
            <a:ext cx="9050518" cy="945498"/>
          </a:xfrm>
        </p:spPr>
        <p:txBody>
          <a:bodyPr anchor="ctr">
            <a:normAutofit/>
          </a:bodyPr>
          <a:lstStyle/>
          <a:p>
            <a:r>
              <a:rPr lang="en-US" dirty="0"/>
              <a:t>Bibliography</a:t>
            </a:r>
          </a:p>
        </p:txBody>
      </p:sp>
      <p:pic>
        <p:nvPicPr>
          <p:cNvPr id="8" name="Google Shape;526;p85">
            <a:extLst>
              <a:ext uri="{FF2B5EF4-FFF2-40B4-BE49-F238E27FC236}">
                <a16:creationId xmlns:a16="http://schemas.microsoft.com/office/drawing/2014/main" id="{4969065D-1DA1-4323-83F0-F6B713D62DCF}"/>
              </a:ext>
            </a:extLst>
          </p:cNvPr>
          <p:cNvPicPr preferRelativeResize="0"/>
          <p:nvPr/>
        </p:nvPicPr>
        <p:blipFill rotWithShape="1">
          <a:blip r:embed="rId2"/>
          <a:srcRect l="23675" t="43057" r="24621" b="35893"/>
          <a:stretch/>
        </p:blipFill>
        <p:spPr>
          <a:xfrm>
            <a:off x="838200" y="2277459"/>
            <a:ext cx="5181600" cy="2981711"/>
          </a:xfrm>
          <a:prstGeom prst="rect">
            <a:avLst/>
          </a:prstGeom>
          <a:noFill/>
          <a:ln>
            <a:noFill/>
          </a:ln>
        </p:spPr>
      </p:pic>
      <p:pic>
        <p:nvPicPr>
          <p:cNvPr id="10" name="Content Placeholder 9" descr="A picture containing mirror&#10;&#10;Description automatically generated">
            <a:extLst>
              <a:ext uri="{FF2B5EF4-FFF2-40B4-BE49-F238E27FC236}">
                <a16:creationId xmlns:a16="http://schemas.microsoft.com/office/drawing/2014/main" id="{A9D51372-7806-4474-8944-41D1161A0603}"/>
              </a:ext>
            </a:extLst>
          </p:cNvPr>
          <p:cNvPicPr>
            <a:picLocks noGrp="1" noChangeAspect="1"/>
          </p:cNvPicPr>
          <p:nvPr>
            <p:ph sz="half" idx="2"/>
          </p:nvPr>
        </p:nvPicPr>
        <p:blipFill rotWithShape="1">
          <a:blip r:embed="rId3"/>
          <a:srcRect b="12612"/>
          <a:stretch/>
        </p:blipFill>
        <p:spPr>
          <a:xfrm>
            <a:off x="6532325" y="1893815"/>
            <a:ext cx="4272034" cy="37332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9661893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a16="http://schemas.microsoft.com/office/drawing/2014/main" id="{D46DC636-DB75-49A5-B764-91FF21804DA0}"/>
              </a:ext>
            </a:extLst>
          </p:cNvPr>
          <p:cNvSpPr>
            <a:spLocks noGrp="1"/>
          </p:cNvSpPr>
          <p:nvPr>
            <p:ph type="body" sz="quarter" idx="16"/>
          </p:nvPr>
        </p:nvSpPr>
        <p:spPr>
          <a:xfrm>
            <a:off x="824420" y="3955665"/>
            <a:ext cx="4367531" cy="524711"/>
          </a:xfrm>
        </p:spPr>
        <p:txBody>
          <a:bodyPr/>
          <a:lstStyle/>
          <a:p>
            <a:r>
              <a:rPr lang="en-US" dirty="0"/>
              <a:t>Team A2Mall</a:t>
            </a:r>
            <a:endParaRPr lang="ru-RU" dirty="0"/>
          </a:p>
        </p:txBody>
      </p:sp>
      <p:sp>
        <p:nvSpPr>
          <p:cNvPr id="4" name="Text Placeholder 3">
            <a:extLst>
              <a:ext uri="{FF2B5EF4-FFF2-40B4-BE49-F238E27FC236}">
                <a16:creationId xmlns:a16="http://schemas.microsoft.com/office/drawing/2014/main" id="{EE5A967A-4C75-4949-9D48-17FD2D8B8B59}"/>
              </a:ext>
            </a:extLst>
          </p:cNvPr>
          <p:cNvSpPr>
            <a:spLocks noGrp="1"/>
          </p:cNvSpPr>
          <p:nvPr>
            <p:ph type="body" sz="quarter" idx="17"/>
          </p:nvPr>
        </p:nvSpPr>
        <p:spPr/>
        <p:txBody>
          <a:bodyPr/>
          <a:lstStyle/>
          <a:p>
            <a:r>
              <a:rPr lang="en-US" dirty="0"/>
              <a:t>Website Link (Live Soon):</a:t>
            </a:r>
            <a:endParaRPr lang="ru-RU" dirty="0"/>
          </a:p>
        </p:txBody>
      </p:sp>
      <p:sp>
        <p:nvSpPr>
          <p:cNvPr id="5" name="Text Placeholder 4">
            <a:extLst>
              <a:ext uri="{FF2B5EF4-FFF2-40B4-BE49-F238E27FC236}">
                <a16:creationId xmlns:a16="http://schemas.microsoft.com/office/drawing/2014/main" id="{E15085CC-458F-4E9F-AF16-A815111FBF00}"/>
              </a:ext>
            </a:extLst>
          </p:cNvPr>
          <p:cNvSpPr>
            <a:spLocks noGrp="1"/>
          </p:cNvSpPr>
          <p:nvPr>
            <p:ph type="body" sz="quarter" idx="18"/>
          </p:nvPr>
        </p:nvSpPr>
        <p:spPr/>
        <p:txBody>
          <a:bodyPr/>
          <a:lstStyle/>
          <a:p>
            <a:r>
              <a:rPr lang="en-US" dirty="0"/>
              <a:t>a2mall.ml</a:t>
            </a:r>
            <a:endParaRPr lang="ru-RU" dirty="0"/>
          </a:p>
        </p:txBody>
      </p:sp>
      <p:sp>
        <p:nvSpPr>
          <p:cNvPr id="6" name="Text Placeholder 5">
            <a:extLst>
              <a:ext uri="{FF2B5EF4-FFF2-40B4-BE49-F238E27FC236}">
                <a16:creationId xmlns:a16="http://schemas.microsoft.com/office/drawing/2014/main" id="{459230DA-C209-4406-A9FA-EE60A7827F74}"/>
              </a:ext>
            </a:extLst>
          </p:cNvPr>
          <p:cNvSpPr>
            <a:spLocks noGrp="1"/>
          </p:cNvSpPr>
          <p:nvPr>
            <p:ph type="body" sz="quarter" idx="19"/>
          </p:nvPr>
        </p:nvSpPr>
        <p:spPr/>
        <p:txBody>
          <a:bodyPr/>
          <a:lstStyle/>
          <a:p>
            <a:r>
              <a:rPr lang="en-US" dirty="0"/>
              <a:t>Email:</a:t>
            </a:r>
            <a:endParaRPr lang="ru-RU" dirty="0"/>
          </a:p>
        </p:txBody>
      </p:sp>
      <p:sp>
        <p:nvSpPr>
          <p:cNvPr id="7" name="Text Placeholder 6">
            <a:extLst>
              <a:ext uri="{FF2B5EF4-FFF2-40B4-BE49-F238E27FC236}">
                <a16:creationId xmlns:a16="http://schemas.microsoft.com/office/drawing/2014/main" id="{D10F5C8F-9E7F-4E64-9AF6-329D1654118B}"/>
              </a:ext>
            </a:extLst>
          </p:cNvPr>
          <p:cNvSpPr>
            <a:spLocks noGrp="1"/>
          </p:cNvSpPr>
          <p:nvPr>
            <p:ph type="body" sz="quarter" idx="20"/>
          </p:nvPr>
        </p:nvSpPr>
        <p:spPr/>
        <p:txBody>
          <a:bodyPr/>
          <a:lstStyle/>
          <a:p>
            <a:r>
              <a:rPr lang="en-US" dirty="0"/>
              <a:t>contact@a2mall.ml</a:t>
            </a:r>
            <a:endParaRPr lang="ru-RU" dirty="0"/>
          </a:p>
        </p:txBody>
      </p:sp>
      <p:pic>
        <p:nvPicPr>
          <p:cNvPr id="16" name="Picture Placeholder 15">
            <a:extLst>
              <a:ext uri="{FF2B5EF4-FFF2-40B4-BE49-F238E27FC236}">
                <a16:creationId xmlns:a16="http://schemas.microsoft.com/office/drawing/2014/main" id="{9AE9B74E-83A6-4E11-8B41-300A15318533}"/>
              </a:ext>
            </a:extLst>
          </p:cNvPr>
          <p:cNvPicPr>
            <a:picLocks noGrp="1" noChangeAspect="1"/>
          </p:cNvPicPr>
          <p:nvPr>
            <p:ph type="pic" sz="quarter" idx="21"/>
          </p:nvPr>
        </p:nvPicPr>
        <p:blipFill>
          <a:blip r:embed="rId2"/>
          <a:srcRect/>
          <a:stretch/>
        </p:blipFill>
        <p:spPr>
          <a:xfrm>
            <a:off x="5245189" y="583"/>
            <a:ext cx="6943003" cy="5933457"/>
          </a:xfrm>
        </p:spPr>
      </p:pic>
    </p:spTree>
    <p:extLst>
      <p:ext uri="{BB962C8B-B14F-4D97-AF65-F5344CB8AC3E}">
        <p14:creationId xmlns:p14="http://schemas.microsoft.com/office/powerpoint/2010/main" val="131666359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icture containing room, person, shirt&#10;&#10;Description automatically generated">
            <a:extLst>
              <a:ext uri="{FF2B5EF4-FFF2-40B4-BE49-F238E27FC236}">
                <a16:creationId xmlns:a16="http://schemas.microsoft.com/office/drawing/2014/main" id="{ED5EB3F1-FEA1-4277-B356-15D30F079C7B}"/>
              </a:ext>
            </a:extLst>
          </p:cNvPr>
          <p:cNvPicPr>
            <a:picLocks noGrp="1" noChangeAspect="1"/>
          </p:cNvPicPr>
          <p:nvPr>
            <p:ph type="pic" sz="quarter" idx="15"/>
          </p:nvPr>
        </p:nvPicPr>
        <p:blipFill>
          <a:blip r:embed="rId2"/>
          <a:srcRect l="15577" r="15577"/>
          <a:stretch>
            <a:fillRect/>
          </a:stretch>
        </p:blipFill>
        <p:spPr/>
      </p:pic>
      <p:sp>
        <p:nvSpPr>
          <p:cNvPr id="3" name="Title 2">
            <a:extLst>
              <a:ext uri="{FF2B5EF4-FFF2-40B4-BE49-F238E27FC236}">
                <a16:creationId xmlns:a16="http://schemas.microsoft.com/office/drawing/2014/main" id="{EAAB0AA2-B954-42DF-B234-F3FA32F2BEC5}"/>
              </a:ext>
            </a:extLst>
          </p:cNvPr>
          <p:cNvSpPr>
            <a:spLocks noGrp="1"/>
          </p:cNvSpPr>
          <p:nvPr>
            <p:ph type="title"/>
          </p:nvPr>
        </p:nvSpPr>
        <p:spPr/>
        <p:txBody>
          <a:bodyPr/>
          <a:lstStyle/>
          <a:p>
            <a:r>
              <a:rPr lang="en-US" dirty="0"/>
              <a:t>Question?</a:t>
            </a:r>
          </a:p>
        </p:txBody>
      </p:sp>
      <p:sp>
        <p:nvSpPr>
          <p:cNvPr id="4" name="Footer Placeholder 3">
            <a:extLst>
              <a:ext uri="{FF2B5EF4-FFF2-40B4-BE49-F238E27FC236}">
                <a16:creationId xmlns:a16="http://schemas.microsoft.com/office/drawing/2014/main" id="{4AE2E574-1FAC-420A-ABA2-997BBA2D1266}"/>
              </a:ext>
            </a:extLst>
          </p:cNvPr>
          <p:cNvSpPr>
            <a:spLocks noGrp="1"/>
          </p:cNvSpPr>
          <p:nvPr>
            <p:ph type="ftr" sz="quarter" idx="11"/>
          </p:nvPr>
        </p:nvSpPr>
        <p:spPr/>
        <p:txBody>
          <a:bodyPr/>
          <a:lstStyle/>
          <a:p>
            <a:r>
              <a:rPr lang="en-US"/>
              <a:t>ADD A FOOTER</a:t>
            </a:r>
            <a:endParaRPr lang="ru-RU" dirty="0"/>
          </a:p>
        </p:txBody>
      </p:sp>
      <p:sp>
        <p:nvSpPr>
          <p:cNvPr id="5" name="Slide Number Placeholder 4">
            <a:extLst>
              <a:ext uri="{FF2B5EF4-FFF2-40B4-BE49-F238E27FC236}">
                <a16:creationId xmlns:a16="http://schemas.microsoft.com/office/drawing/2014/main" id="{00F6AB58-DE75-489C-AEC7-F89C67638512}"/>
              </a:ext>
            </a:extLst>
          </p:cNvPr>
          <p:cNvSpPr>
            <a:spLocks noGrp="1"/>
          </p:cNvSpPr>
          <p:nvPr>
            <p:ph type="sldNum" sz="quarter" idx="12"/>
          </p:nvPr>
        </p:nvSpPr>
        <p:spPr/>
        <p:txBody>
          <a:bodyPr/>
          <a:lstStyle/>
          <a:p>
            <a:fld id="{D495E168-DA5E-4888-8D8A-92B118324C14}" type="slidenum">
              <a:rPr lang="ru-RU" smtClean="0"/>
              <a:t>24</a:t>
            </a:fld>
            <a:endParaRPr lang="ru-RU" dirty="0"/>
          </a:p>
        </p:txBody>
      </p:sp>
      <p:sp>
        <p:nvSpPr>
          <p:cNvPr id="6" name="Text Placeholder 5">
            <a:extLst>
              <a:ext uri="{FF2B5EF4-FFF2-40B4-BE49-F238E27FC236}">
                <a16:creationId xmlns:a16="http://schemas.microsoft.com/office/drawing/2014/main" id="{CF9E1092-D3A1-4F25-B8F1-4BCBF0AFA957}"/>
              </a:ext>
            </a:extLst>
          </p:cNvPr>
          <p:cNvSpPr>
            <a:spLocks noGrp="1"/>
          </p:cNvSpPr>
          <p:nvPr>
            <p:ph type="body" sz="quarter" idx="13"/>
          </p:nvPr>
        </p:nvSpPr>
        <p:spPr/>
        <p:txBody>
          <a:bodyPr/>
          <a:lstStyle/>
          <a:p>
            <a:r>
              <a:rPr lang="en-US" dirty="0"/>
              <a:t>If You Have Any Question?</a:t>
            </a:r>
            <a:br>
              <a:rPr lang="en-US" dirty="0"/>
            </a:br>
            <a:r>
              <a:rPr lang="en-US" dirty="0"/>
              <a:t>Or Also If There’s Any Suggestions</a:t>
            </a:r>
          </a:p>
        </p:txBody>
      </p:sp>
    </p:spTree>
    <p:extLst>
      <p:ext uri="{BB962C8B-B14F-4D97-AF65-F5344CB8AC3E}">
        <p14:creationId xmlns:p14="http://schemas.microsoft.com/office/powerpoint/2010/main" val="4615899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a:t>DIVIDER SLIDE</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p:txBody>
          <a:bodyPr/>
          <a:lstStyle/>
          <a:p>
            <a:r>
              <a:rPr lang="en-US" dirty="0"/>
              <a:t>Lorem ipsum dolor sit amet, consectetuer adipiscing elit</a:t>
            </a:r>
            <a:endParaRPr lang="ru-RU" dirty="0"/>
          </a:p>
        </p:txBody>
      </p:sp>
      <p:pic>
        <p:nvPicPr>
          <p:cNvPr id="10" name="Picture Placeholder 9" descr="Cottages In The Middle Of Beach">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srcRect l="-70" t="43102" r="70" b="22996"/>
          <a:stretch/>
        </p:blipFill>
        <p:spPr>
          <a:xfrm>
            <a:off x="912412" y="2373273"/>
            <a:ext cx="11271651" cy="2549580"/>
          </a:xfrm>
        </p:spPr>
      </p:pic>
      <p:sp>
        <p:nvSpPr>
          <p:cNvPr id="11" name="Footer Placeholder 10">
            <a:extLst>
              <a:ext uri="{FF2B5EF4-FFF2-40B4-BE49-F238E27FC236}">
                <a16:creationId xmlns:a16="http://schemas.microsoft.com/office/drawing/2014/main" id="{1B906A6D-64CC-4021-B842-B0B179AB3E27}"/>
              </a:ext>
            </a:extLst>
          </p:cNvPr>
          <p:cNvSpPr>
            <a:spLocks noGrp="1"/>
          </p:cNvSpPr>
          <p:nvPr>
            <p:ph type="ftr" sz="quarter" idx="11"/>
          </p:nvPr>
        </p:nvSpPr>
        <p:spPr/>
        <p:txBody>
          <a:bodyPr/>
          <a:lstStyle/>
          <a:p>
            <a:r>
              <a:rPr lang="en-US" dirty="0"/>
              <a:t>ADD A FOOTER</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25</a:t>
            </a:fld>
            <a:endParaRPr lang="ru-RU" dirty="0"/>
          </a:p>
        </p:txBody>
      </p:sp>
    </p:spTree>
    <p:extLst>
      <p:ext uri="{BB962C8B-B14F-4D97-AF65-F5344CB8AC3E}">
        <p14:creationId xmlns:p14="http://schemas.microsoft.com/office/powerpoint/2010/main" val="22872118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Chart Placeholder 20" descr="Pie chart">
            <a:extLst>
              <a:ext uri="{FF2B5EF4-FFF2-40B4-BE49-F238E27FC236}">
                <a16:creationId xmlns:a16="http://schemas.microsoft.com/office/drawing/2014/main" id="{093B88E5-E854-483F-A761-6A39AF1AE58A}"/>
              </a:ext>
            </a:extLst>
          </p:cNvPr>
          <p:cNvGraphicFramePr>
            <a:graphicFrameLocks noGrp="1"/>
          </p:cNvGraphicFramePr>
          <p:nvPr>
            <p:ph type="chart" sz="quarter" idx="32"/>
            <p:extLst>
              <p:ext uri="{D42A27DB-BD31-4B8C-83A1-F6EECF244321}">
                <p14:modId xmlns:p14="http://schemas.microsoft.com/office/powerpoint/2010/main" val="2684824177"/>
              </p:ext>
            </p:extLst>
          </p:nvPr>
        </p:nvGraphicFramePr>
        <p:xfrm>
          <a:off x="798795" y="1087668"/>
          <a:ext cx="4509470" cy="4594679"/>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4991AEBC-6D9D-4D30-BB4C-43FE1370375F}"/>
              </a:ext>
            </a:extLst>
          </p:cNvPr>
          <p:cNvSpPr>
            <a:spLocks noGrp="1"/>
          </p:cNvSpPr>
          <p:nvPr>
            <p:ph type="title"/>
          </p:nvPr>
        </p:nvSpPr>
        <p:spPr/>
        <p:txBody>
          <a:bodyPr/>
          <a:lstStyle/>
          <a:p>
            <a:r>
              <a:rPr lang="en-US" dirty="0"/>
              <a:t>CHART SLIDE</a:t>
            </a:r>
            <a:endParaRPr lang="ru-RU" dirty="0"/>
          </a:p>
        </p:txBody>
      </p:sp>
      <p:sp>
        <p:nvSpPr>
          <p:cNvPr id="5" name="Text Placeholder 4">
            <a:extLst>
              <a:ext uri="{FF2B5EF4-FFF2-40B4-BE49-F238E27FC236}">
                <a16:creationId xmlns:a16="http://schemas.microsoft.com/office/drawing/2014/main" id="{C7BFDBF9-B20C-4919-9CE3-90C6CDC85BDD}"/>
              </a:ext>
            </a:extLst>
          </p:cNvPr>
          <p:cNvSpPr>
            <a:spLocks noGrp="1"/>
          </p:cNvSpPr>
          <p:nvPr>
            <p:ph type="body" sz="quarter" idx="16"/>
          </p:nvPr>
        </p:nvSpPr>
        <p:spPr>
          <a:xfrm>
            <a:off x="5649889" y="2592569"/>
            <a:ext cx="5630885" cy="836431"/>
          </a:xfrm>
        </p:spPr>
        <p:txBody>
          <a:bodyPr/>
          <a:lstStyle/>
          <a:p>
            <a:r>
              <a:rPr lang="en-US" dirty="0"/>
              <a:t>Lorem ipsum dolor sit amet, consectetuer adipiscing elit. Maecenas porttitor congue massa. Fusce posuere, magna sed pulvinar ultricies</a:t>
            </a:r>
            <a:endParaRPr lang="ru-RU" dirty="0"/>
          </a:p>
        </p:txBody>
      </p:sp>
      <p:sp>
        <p:nvSpPr>
          <p:cNvPr id="23" name="Oval 22" descr="Circle shape">
            <a:extLst>
              <a:ext uri="{FF2B5EF4-FFF2-40B4-BE49-F238E27FC236}">
                <a16:creationId xmlns:a16="http://schemas.microsoft.com/office/drawing/2014/main" id="{C3485789-E496-4110-A15B-8E4775849942}"/>
              </a:ext>
            </a:extLst>
          </p:cNvPr>
          <p:cNvSpPr/>
          <p:nvPr/>
        </p:nvSpPr>
        <p:spPr>
          <a:xfrm>
            <a:off x="5732367" y="3774029"/>
            <a:ext cx="384048" cy="384048"/>
          </a:xfrm>
          <a:prstGeom prst="ellipse">
            <a:avLst/>
          </a:prstGeom>
          <a:solidFill>
            <a:schemeClr val="accent1"/>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6" name="Text Placeholder 5">
            <a:extLst>
              <a:ext uri="{FF2B5EF4-FFF2-40B4-BE49-F238E27FC236}">
                <a16:creationId xmlns:a16="http://schemas.microsoft.com/office/drawing/2014/main" id="{FFE50F9B-A11D-40B9-B83F-DDF3E10343C1}"/>
              </a:ext>
            </a:extLst>
          </p:cNvPr>
          <p:cNvSpPr>
            <a:spLocks noGrp="1"/>
          </p:cNvSpPr>
          <p:nvPr>
            <p:ph type="body" idx="18"/>
          </p:nvPr>
        </p:nvSpPr>
        <p:spPr/>
        <p:txBody>
          <a:bodyPr/>
          <a:lstStyle/>
          <a:p>
            <a:r>
              <a:rPr lang="en-US" dirty="0"/>
              <a:t>30%</a:t>
            </a:r>
            <a:endParaRPr lang="ru-RU" dirty="0"/>
          </a:p>
        </p:txBody>
      </p:sp>
      <p:sp>
        <p:nvSpPr>
          <p:cNvPr id="7" name="Text Placeholder 6">
            <a:extLst>
              <a:ext uri="{FF2B5EF4-FFF2-40B4-BE49-F238E27FC236}">
                <a16:creationId xmlns:a16="http://schemas.microsoft.com/office/drawing/2014/main" id="{44C8D5B9-69C7-4696-B552-5307926F58E5}"/>
              </a:ext>
            </a:extLst>
          </p:cNvPr>
          <p:cNvSpPr>
            <a:spLocks noGrp="1"/>
          </p:cNvSpPr>
          <p:nvPr>
            <p:ph type="body" sz="quarter" idx="21"/>
          </p:nvPr>
        </p:nvSpPr>
        <p:spPr/>
        <p:txBody>
          <a:bodyPr/>
          <a:lstStyle/>
          <a:p>
            <a:r>
              <a:rPr lang="en-US" dirty="0"/>
              <a:t>Category Title</a:t>
            </a:r>
            <a:endParaRPr lang="ru-RU" dirty="0"/>
          </a:p>
        </p:txBody>
      </p:sp>
      <p:sp>
        <p:nvSpPr>
          <p:cNvPr id="24" name="Oval 23" descr="Circle shape">
            <a:extLst>
              <a:ext uri="{FF2B5EF4-FFF2-40B4-BE49-F238E27FC236}">
                <a16:creationId xmlns:a16="http://schemas.microsoft.com/office/drawing/2014/main" id="{FC7368B7-D4B3-45CE-95D8-0AA892A56116}"/>
              </a:ext>
            </a:extLst>
          </p:cNvPr>
          <p:cNvSpPr/>
          <p:nvPr/>
        </p:nvSpPr>
        <p:spPr>
          <a:xfrm>
            <a:off x="7671881" y="3774029"/>
            <a:ext cx="384048" cy="384048"/>
          </a:xfrm>
          <a:prstGeom prst="ellipse">
            <a:avLst/>
          </a:prstGeom>
          <a:solidFill>
            <a:schemeClr val="accent1">
              <a:alpha val="50000"/>
            </a:schemeClr>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0" name="Text Placeholder 9">
            <a:extLst>
              <a:ext uri="{FF2B5EF4-FFF2-40B4-BE49-F238E27FC236}">
                <a16:creationId xmlns:a16="http://schemas.microsoft.com/office/drawing/2014/main" id="{B9D2CE79-7062-4C12-A2AE-683EAD4CCE0C}"/>
              </a:ext>
            </a:extLst>
          </p:cNvPr>
          <p:cNvSpPr>
            <a:spLocks noGrp="1"/>
          </p:cNvSpPr>
          <p:nvPr>
            <p:ph type="body" idx="24"/>
          </p:nvPr>
        </p:nvSpPr>
        <p:spPr/>
        <p:txBody>
          <a:bodyPr/>
          <a:lstStyle/>
          <a:p>
            <a:r>
              <a:rPr lang="en-US" dirty="0"/>
              <a:t>25%</a:t>
            </a:r>
            <a:endParaRPr lang="ru-RU" dirty="0"/>
          </a:p>
        </p:txBody>
      </p:sp>
      <p:sp>
        <p:nvSpPr>
          <p:cNvPr id="11" name="Text Placeholder 10">
            <a:extLst>
              <a:ext uri="{FF2B5EF4-FFF2-40B4-BE49-F238E27FC236}">
                <a16:creationId xmlns:a16="http://schemas.microsoft.com/office/drawing/2014/main" id="{25FB3E19-7A7E-47B8-A21F-09F559854C8C}"/>
              </a:ext>
            </a:extLst>
          </p:cNvPr>
          <p:cNvSpPr>
            <a:spLocks noGrp="1"/>
          </p:cNvSpPr>
          <p:nvPr>
            <p:ph type="body" sz="quarter" idx="25"/>
          </p:nvPr>
        </p:nvSpPr>
        <p:spPr/>
        <p:txBody>
          <a:bodyPr/>
          <a:lstStyle/>
          <a:p>
            <a:r>
              <a:rPr lang="en-US" dirty="0"/>
              <a:t>Category Title</a:t>
            </a:r>
            <a:endParaRPr lang="ru-RU" dirty="0"/>
          </a:p>
        </p:txBody>
      </p:sp>
      <p:sp>
        <p:nvSpPr>
          <p:cNvPr id="25" name="Oval 24" descr="Circle shape">
            <a:extLst>
              <a:ext uri="{FF2B5EF4-FFF2-40B4-BE49-F238E27FC236}">
                <a16:creationId xmlns:a16="http://schemas.microsoft.com/office/drawing/2014/main" id="{CB3E6EAD-AA8B-4D6A-B852-670A3BE077FA}"/>
              </a:ext>
            </a:extLst>
          </p:cNvPr>
          <p:cNvSpPr/>
          <p:nvPr/>
        </p:nvSpPr>
        <p:spPr>
          <a:xfrm>
            <a:off x="9611395" y="3774029"/>
            <a:ext cx="384048" cy="384048"/>
          </a:xfrm>
          <a:prstGeom prst="ellipse">
            <a:avLst/>
          </a:prstGeom>
          <a:solidFill>
            <a:schemeClr val="accent3"/>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4" name="Text Placeholder 13">
            <a:extLst>
              <a:ext uri="{FF2B5EF4-FFF2-40B4-BE49-F238E27FC236}">
                <a16:creationId xmlns:a16="http://schemas.microsoft.com/office/drawing/2014/main" id="{BDFECF88-E632-4781-8739-84E6E892DC4D}"/>
              </a:ext>
            </a:extLst>
          </p:cNvPr>
          <p:cNvSpPr>
            <a:spLocks noGrp="1"/>
          </p:cNvSpPr>
          <p:nvPr>
            <p:ph type="body" idx="28"/>
          </p:nvPr>
        </p:nvSpPr>
        <p:spPr/>
        <p:txBody>
          <a:bodyPr/>
          <a:lstStyle/>
          <a:p>
            <a:r>
              <a:rPr lang="en-US" dirty="0"/>
              <a:t>20%</a:t>
            </a:r>
            <a:endParaRPr lang="ru-RU" dirty="0"/>
          </a:p>
        </p:txBody>
      </p:sp>
      <p:sp>
        <p:nvSpPr>
          <p:cNvPr id="15" name="Text Placeholder 14">
            <a:extLst>
              <a:ext uri="{FF2B5EF4-FFF2-40B4-BE49-F238E27FC236}">
                <a16:creationId xmlns:a16="http://schemas.microsoft.com/office/drawing/2014/main" id="{71D0B53C-EBAB-4000-8108-72EE7F62A93A}"/>
              </a:ext>
            </a:extLst>
          </p:cNvPr>
          <p:cNvSpPr>
            <a:spLocks noGrp="1"/>
          </p:cNvSpPr>
          <p:nvPr>
            <p:ph type="body" sz="quarter" idx="29"/>
          </p:nvPr>
        </p:nvSpPr>
        <p:spPr/>
        <p:txBody>
          <a:bodyPr/>
          <a:lstStyle/>
          <a:p>
            <a:r>
              <a:rPr lang="en-US" dirty="0"/>
              <a:t>Category Title</a:t>
            </a:r>
            <a:endParaRPr lang="ru-RU" dirty="0"/>
          </a:p>
        </p:txBody>
      </p:sp>
      <p:sp>
        <p:nvSpPr>
          <p:cNvPr id="19" name="Oval 18" descr="Circle shape">
            <a:extLst>
              <a:ext uri="{FF2B5EF4-FFF2-40B4-BE49-F238E27FC236}">
                <a16:creationId xmlns:a16="http://schemas.microsoft.com/office/drawing/2014/main" id="{74F8D4E4-1B47-416C-9A28-44D029B05DF3}"/>
              </a:ext>
            </a:extLst>
          </p:cNvPr>
          <p:cNvSpPr/>
          <p:nvPr/>
        </p:nvSpPr>
        <p:spPr>
          <a:xfrm>
            <a:off x="5732392" y="4506094"/>
            <a:ext cx="384048" cy="384048"/>
          </a:xfrm>
          <a:prstGeom prst="ellipse">
            <a:avLst/>
          </a:prstGeom>
          <a:solidFill>
            <a:schemeClr val="accent4"/>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8" name="Text Placeholder 7">
            <a:extLst>
              <a:ext uri="{FF2B5EF4-FFF2-40B4-BE49-F238E27FC236}">
                <a16:creationId xmlns:a16="http://schemas.microsoft.com/office/drawing/2014/main" id="{B20CA877-BC73-44B2-B723-8023CA00ED00}"/>
              </a:ext>
            </a:extLst>
          </p:cNvPr>
          <p:cNvSpPr>
            <a:spLocks noGrp="1"/>
          </p:cNvSpPr>
          <p:nvPr>
            <p:ph type="body" idx="22"/>
          </p:nvPr>
        </p:nvSpPr>
        <p:spPr/>
        <p:txBody>
          <a:bodyPr/>
          <a:lstStyle/>
          <a:p>
            <a:r>
              <a:rPr lang="en-US" dirty="0"/>
              <a:t>10%</a:t>
            </a:r>
            <a:endParaRPr lang="ru-RU" dirty="0"/>
          </a:p>
        </p:txBody>
      </p:sp>
      <p:sp>
        <p:nvSpPr>
          <p:cNvPr id="9" name="Text Placeholder 8">
            <a:extLst>
              <a:ext uri="{FF2B5EF4-FFF2-40B4-BE49-F238E27FC236}">
                <a16:creationId xmlns:a16="http://schemas.microsoft.com/office/drawing/2014/main" id="{9C508980-C5CA-4BC3-A366-9BA1490CA438}"/>
              </a:ext>
            </a:extLst>
          </p:cNvPr>
          <p:cNvSpPr>
            <a:spLocks noGrp="1"/>
          </p:cNvSpPr>
          <p:nvPr>
            <p:ph type="body" sz="quarter" idx="23"/>
          </p:nvPr>
        </p:nvSpPr>
        <p:spPr/>
        <p:txBody>
          <a:bodyPr/>
          <a:lstStyle/>
          <a:p>
            <a:r>
              <a:rPr lang="en-US" dirty="0"/>
              <a:t>Category Title</a:t>
            </a:r>
            <a:endParaRPr lang="ru-RU" dirty="0"/>
          </a:p>
        </p:txBody>
      </p:sp>
      <p:sp>
        <p:nvSpPr>
          <p:cNvPr id="20" name="Oval 19" descr="Circle shape">
            <a:extLst>
              <a:ext uri="{FF2B5EF4-FFF2-40B4-BE49-F238E27FC236}">
                <a16:creationId xmlns:a16="http://schemas.microsoft.com/office/drawing/2014/main" id="{46B993A4-B156-41FD-9B95-16911035EAA1}"/>
              </a:ext>
            </a:extLst>
          </p:cNvPr>
          <p:cNvSpPr/>
          <p:nvPr/>
        </p:nvSpPr>
        <p:spPr>
          <a:xfrm>
            <a:off x="7671906" y="4506094"/>
            <a:ext cx="384048" cy="384048"/>
          </a:xfrm>
          <a:prstGeom prst="ellipse">
            <a:avLst/>
          </a:prstGeom>
          <a:solidFill>
            <a:schemeClr val="accent2"/>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2" name="Text Placeholder 11">
            <a:extLst>
              <a:ext uri="{FF2B5EF4-FFF2-40B4-BE49-F238E27FC236}">
                <a16:creationId xmlns:a16="http://schemas.microsoft.com/office/drawing/2014/main" id="{FF800B5B-000C-40A0-984E-296FEF26F894}"/>
              </a:ext>
            </a:extLst>
          </p:cNvPr>
          <p:cNvSpPr>
            <a:spLocks noGrp="1"/>
          </p:cNvSpPr>
          <p:nvPr>
            <p:ph type="body" idx="26"/>
          </p:nvPr>
        </p:nvSpPr>
        <p:spPr/>
        <p:txBody>
          <a:bodyPr/>
          <a:lstStyle/>
          <a:p>
            <a:r>
              <a:rPr lang="en-US" dirty="0"/>
              <a:t>10%</a:t>
            </a:r>
            <a:endParaRPr lang="ru-RU" dirty="0"/>
          </a:p>
        </p:txBody>
      </p:sp>
      <p:sp>
        <p:nvSpPr>
          <p:cNvPr id="13" name="Text Placeholder 12">
            <a:extLst>
              <a:ext uri="{FF2B5EF4-FFF2-40B4-BE49-F238E27FC236}">
                <a16:creationId xmlns:a16="http://schemas.microsoft.com/office/drawing/2014/main" id="{BC76F4DF-E770-433B-A99B-E75E3AD5B84F}"/>
              </a:ext>
            </a:extLst>
          </p:cNvPr>
          <p:cNvSpPr>
            <a:spLocks noGrp="1"/>
          </p:cNvSpPr>
          <p:nvPr>
            <p:ph type="body" sz="quarter" idx="27"/>
          </p:nvPr>
        </p:nvSpPr>
        <p:spPr/>
        <p:txBody>
          <a:bodyPr/>
          <a:lstStyle/>
          <a:p>
            <a:r>
              <a:rPr lang="en-US" dirty="0"/>
              <a:t>Category Title</a:t>
            </a:r>
            <a:endParaRPr lang="ru-RU" dirty="0"/>
          </a:p>
        </p:txBody>
      </p:sp>
      <p:sp>
        <p:nvSpPr>
          <p:cNvPr id="22" name="Oval 21" descr="Circle shape">
            <a:extLst>
              <a:ext uri="{FF2B5EF4-FFF2-40B4-BE49-F238E27FC236}">
                <a16:creationId xmlns:a16="http://schemas.microsoft.com/office/drawing/2014/main" id="{F25A7B72-F802-4A5B-9C15-E6092A747BDA}"/>
              </a:ext>
            </a:extLst>
          </p:cNvPr>
          <p:cNvSpPr/>
          <p:nvPr/>
        </p:nvSpPr>
        <p:spPr>
          <a:xfrm>
            <a:off x="9611420" y="4506094"/>
            <a:ext cx="384048" cy="384048"/>
          </a:xfrm>
          <a:prstGeom prst="ellipse">
            <a:avLst/>
          </a:prstGeom>
          <a:solidFill>
            <a:schemeClr val="accent2">
              <a:alpha val="50000"/>
            </a:schemeClr>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ru-RU" dirty="0"/>
          </a:p>
        </p:txBody>
      </p:sp>
      <p:sp>
        <p:nvSpPr>
          <p:cNvPr id="16" name="Text Placeholder 15">
            <a:extLst>
              <a:ext uri="{FF2B5EF4-FFF2-40B4-BE49-F238E27FC236}">
                <a16:creationId xmlns:a16="http://schemas.microsoft.com/office/drawing/2014/main" id="{F685F4B4-4174-4802-8880-EBF24FC23D34}"/>
              </a:ext>
            </a:extLst>
          </p:cNvPr>
          <p:cNvSpPr>
            <a:spLocks noGrp="1"/>
          </p:cNvSpPr>
          <p:nvPr>
            <p:ph type="body" idx="30"/>
          </p:nvPr>
        </p:nvSpPr>
        <p:spPr/>
        <p:txBody>
          <a:bodyPr/>
          <a:lstStyle/>
          <a:p>
            <a:r>
              <a:rPr lang="en-US" dirty="0"/>
              <a:t>5%</a:t>
            </a:r>
            <a:endParaRPr lang="ru-RU" dirty="0"/>
          </a:p>
        </p:txBody>
      </p:sp>
      <p:sp>
        <p:nvSpPr>
          <p:cNvPr id="17" name="Text Placeholder 16">
            <a:extLst>
              <a:ext uri="{FF2B5EF4-FFF2-40B4-BE49-F238E27FC236}">
                <a16:creationId xmlns:a16="http://schemas.microsoft.com/office/drawing/2014/main" id="{64A8CDE2-952B-4BD3-A740-DF54D4C7E841}"/>
              </a:ext>
            </a:extLst>
          </p:cNvPr>
          <p:cNvSpPr>
            <a:spLocks noGrp="1"/>
          </p:cNvSpPr>
          <p:nvPr>
            <p:ph type="body" sz="quarter" idx="31"/>
          </p:nvPr>
        </p:nvSpPr>
        <p:spPr/>
        <p:txBody>
          <a:bodyPr/>
          <a:lstStyle/>
          <a:p>
            <a:r>
              <a:rPr lang="en-US" dirty="0"/>
              <a:t>Category Title</a:t>
            </a:r>
            <a:endParaRPr lang="ru-RU" dirty="0"/>
          </a:p>
        </p:txBody>
      </p:sp>
      <p:sp>
        <p:nvSpPr>
          <p:cNvPr id="3" name="Footer Placeholder 2">
            <a:extLst>
              <a:ext uri="{FF2B5EF4-FFF2-40B4-BE49-F238E27FC236}">
                <a16:creationId xmlns:a16="http://schemas.microsoft.com/office/drawing/2014/main" id="{93D7EDA2-3620-47DB-BD1A-9C3633AEB867}"/>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BEDAECDC-7310-4573-BE1D-3F708C83049D}"/>
              </a:ext>
            </a:extLst>
          </p:cNvPr>
          <p:cNvSpPr>
            <a:spLocks noGrp="1"/>
          </p:cNvSpPr>
          <p:nvPr>
            <p:ph type="sldNum" sz="quarter" idx="12"/>
          </p:nvPr>
        </p:nvSpPr>
        <p:spPr/>
        <p:txBody>
          <a:bodyPr/>
          <a:lstStyle/>
          <a:p>
            <a:fld id="{D495E168-DA5E-4888-8D8A-92B118324C14}" type="slidenum">
              <a:rPr lang="ru-RU" smtClean="0"/>
              <a:t>26</a:t>
            </a:fld>
            <a:endParaRPr lang="ru-RU" dirty="0"/>
          </a:p>
        </p:txBody>
      </p:sp>
    </p:spTree>
    <p:extLst>
      <p:ext uri="{BB962C8B-B14F-4D97-AF65-F5344CB8AC3E}">
        <p14:creationId xmlns:p14="http://schemas.microsoft.com/office/powerpoint/2010/main" val="12661579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Colorful cliff city near ocean shore">
            <a:extLst>
              <a:ext uri="{FF2B5EF4-FFF2-40B4-BE49-F238E27FC236}">
                <a16:creationId xmlns:a16="http://schemas.microsoft.com/office/drawing/2014/main" id="{74ED1216-A221-4C9B-B39B-71A3E4D9E409}"/>
              </a:ext>
            </a:extLst>
          </p:cNvPr>
          <p:cNvPicPr>
            <a:picLocks noGrp="1" noChangeAspect="1"/>
          </p:cNvPicPr>
          <p:nvPr>
            <p:ph type="pic" sz="quarter" idx="17"/>
          </p:nvPr>
        </p:nvPicPr>
        <p:blipFill rotWithShape="1">
          <a:blip r:embed="rId2"/>
          <a:srcRect t="13230" b="13230"/>
          <a:stretch/>
        </p:blipFill>
        <p:spPr/>
      </p:pic>
      <p:sp>
        <p:nvSpPr>
          <p:cNvPr id="2" name="Title 1">
            <a:extLst>
              <a:ext uri="{FF2B5EF4-FFF2-40B4-BE49-F238E27FC236}">
                <a16:creationId xmlns:a16="http://schemas.microsoft.com/office/drawing/2014/main" id="{7DDD1C66-8B88-4FDA-AFA7-4549E31005F8}"/>
              </a:ext>
            </a:extLst>
          </p:cNvPr>
          <p:cNvSpPr>
            <a:spLocks noGrp="1"/>
          </p:cNvSpPr>
          <p:nvPr>
            <p:ph type="title"/>
          </p:nvPr>
        </p:nvSpPr>
        <p:spPr/>
        <p:txBody>
          <a:bodyPr/>
          <a:lstStyle/>
          <a:p>
            <a:r>
              <a:rPr lang="en-US" dirty="0"/>
              <a:t>BIG IMAGE</a:t>
            </a:r>
            <a:endParaRPr lang="ru-RU" dirty="0"/>
          </a:p>
        </p:txBody>
      </p:sp>
      <p:sp>
        <p:nvSpPr>
          <p:cNvPr id="5" name="Text Placeholder 4">
            <a:extLst>
              <a:ext uri="{FF2B5EF4-FFF2-40B4-BE49-F238E27FC236}">
                <a16:creationId xmlns:a16="http://schemas.microsoft.com/office/drawing/2014/main" id="{53BA5B48-F9FF-45FC-A3F7-5CEF9A012980}"/>
              </a:ext>
            </a:extLst>
          </p:cNvPr>
          <p:cNvSpPr>
            <a:spLocks noGrp="1"/>
          </p:cNvSpPr>
          <p:nvPr>
            <p:ph type="body" sz="quarter" idx="16"/>
          </p:nvPr>
        </p:nvSpPr>
        <p:spPr/>
        <p:txBody>
          <a:bodyPr/>
          <a:lstStyle/>
          <a:p>
            <a:r>
              <a:rPr lang="en-US" dirty="0"/>
              <a:t>Lorem ipsum dolor sit amet, consectetuer adipiscing elit. Maecenas porttitor congue massa</a:t>
            </a:r>
            <a:endParaRPr lang="ru-RU" dirty="0"/>
          </a:p>
        </p:txBody>
      </p:sp>
      <p:sp>
        <p:nvSpPr>
          <p:cNvPr id="3" name="Footer Placeholder 2">
            <a:extLst>
              <a:ext uri="{FF2B5EF4-FFF2-40B4-BE49-F238E27FC236}">
                <a16:creationId xmlns:a16="http://schemas.microsoft.com/office/drawing/2014/main" id="{AEDF80CF-7487-45BD-99FF-6CB18AC1C2E1}"/>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CDDE29B3-D5FF-478A-848A-934E75A49FD3}"/>
              </a:ext>
            </a:extLst>
          </p:cNvPr>
          <p:cNvSpPr>
            <a:spLocks noGrp="1"/>
          </p:cNvSpPr>
          <p:nvPr>
            <p:ph type="sldNum" sz="quarter" idx="12"/>
          </p:nvPr>
        </p:nvSpPr>
        <p:spPr/>
        <p:txBody>
          <a:bodyPr/>
          <a:lstStyle/>
          <a:p>
            <a:fld id="{D495E168-DA5E-4888-8D8A-92B118324C14}" type="slidenum">
              <a:rPr lang="ru-RU" smtClean="0"/>
              <a:pPr/>
              <a:t>27</a:t>
            </a:fld>
            <a:endParaRPr lang="ru-RU" dirty="0"/>
          </a:p>
        </p:txBody>
      </p:sp>
    </p:spTree>
    <p:extLst>
      <p:ext uri="{BB962C8B-B14F-4D97-AF65-F5344CB8AC3E}">
        <p14:creationId xmlns:p14="http://schemas.microsoft.com/office/powerpoint/2010/main" val="193536024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dia Placeholder 1" descr="Video">
            <a:extLst>
              <a:ext uri="{FF2B5EF4-FFF2-40B4-BE49-F238E27FC236}">
                <a16:creationId xmlns:a16="http://schemas.microsoft.com/office/drawing/2014/main" id="{531D7866-D98C-4600-BEC4-FCE6295FAD25}"/>
              </a:ext>
            </a:extLst>
          </p:cNvPr>
          <p:cNvSpPr>
            <a:spLocks noGrp="1"/>
          </p:cNvSpPr>
          <p:nvPr>
            <p:ph type="media" sz="quarter" idx="17"/>
          </p:nvPr>
        </p:nvSpPr>
        <p:spPr/>
      </p:sp>
      <p:sp>
        <p:nvSpPr>
          <p:cNvPr id="5" name="Title 4">
            <a:extLst>
              <a:ext uri="{FF2B5EF4-FFF2-40B4-BE49-F238E27FC236}">
                <a16:creationId xmlns:a16="http://schemas.microsoft.com/office/drawing/2014/main" id="{3A483267-D13E-45C6-895A-743DA26910A7}"/>
              </a:ext>
            </a:extLst>
          </p:cNvPr>
          <p:cNvSpPr>
            <a:spLocks noGrp="1"/>
          </p:cNvSpPr>
          <p:nvPr>
            <p:ph type="title"/>
          </p:nvPr>
        </p:nvSpPr>
        <p:spPr/>
        <p:txBody>
          <a:bodyPr>
            <a:normAutofit/>
          </a:bodyPr>
          <a:lstStyle/>
          <a:p>
            <a:r>
              <a:rPr lang="en-US" dirty="0"/>
              <a:t>Lorem ipsum dolor sit amet, consectetuer adipiscing elit. Maecenas porttitor congue massa</a:t>
            </a:r>
            <a:endParaRPr lang="ru-RU" dirty="0"/>
          </a:p>
        </p:txBody>
      </p:sp>
      <p:sp>
        <p:nvSpPr>
          <p:cNvPr id="3" name="Footer Placeholder 2">
            <a:extLst>
              <a:ext uri="{FF2B5EF4-FFF2-40B4-BE49-F238E27FC236}">
                <a16:creationId xmlns:a16="http://schemas.microsoft.com/office/drawing/2014/main" id="{EA45DB45-A744-4939-A7FE-863B69ECEA97}"/>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p:txBody>
          <a:bodyPr/>
          <a:lstStyle/>
          <a:p>
            <a:fld id="{D495E168-DA5E-4888-8D8A-92B118324C14}" type="slidenum">
              <a:rPr lang="ru-RU" smtClean="0"/>
              <a:t>28</a:t>
            </a:fld>
            <a:endParaRPr lang="ru-RU" dirty="0"/>
          </a:p>
        </p:txBody>
      </p:sp>
    </p:spTree>
    <p:extLst>
      <p:ext uri="{BB962C8B-B14F-4D97-AF65-F5344CB8AC3E}">
        <p14:creationId xmlns:p14="http://schemas.microsoft.com/office/powerpoint/2010/main" val="185579605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US" dirty="0"/>
              <a:t>Customize this Template</a:t>
            </a:r>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3" y="2459504"/>
            <a:ext cx="9096374" cy="1938992"/>
          </a:xfrm>
          <a:prstGeom prst="rect">
            <a:avLst/>
          </a:prstGeom>
          <a:noFill/>
        </p:spPr>
        <p:txBody>
          <a:bodyPr wrap="square" rtlCol="0">
            <a:spAutoFit/>
          </a:bodyPr>
          <a:lstStyle/>
          <a:p>
            <a:pPr algn="ctr"/>
            <a:r>
              <a:rPr lang="en-US" sz="6000" u="sng" dirty="0">
                <a:solidFill>
                  <a:srgbClr val="0070C0"/>
                </a:solidFill>
              </a:rPr>
              <a:t>Template Editing Instructions and Feedback</a:t>
            </a:r>
          </a:p>
        </p:txBody>
      </p:sp>
      <p:sp>
        <p:nvSpPr>
          <p:cNvPr id="2" name="Slide Number Placeholder 1">
            <a:extLst>
              <a:ext uri="{FF2B5EF4-FFF2-40B4-BE49-F238E27FC236}">
                <a16:creationId xmlns:a16="http://schemas.microsoft.com/office/drawing/2014/main" id="{85431CC7-E576-44E9-B0ED-A55CB1964C55}"/>
              </a:ext>
            </a:extLst>
          </p:cNvPr>
          <p:cNvSpPr>
            <a:spLocks noGrp="1"/>
          </p:cNvSpPr>
          <p:nvPr>
            <p:ph type="sldNum" sz="quarter" idx="12"/>
          </p:nvPr>
        </p:nvSpPr>
        <p:spPr/>
        <p:txBody>
          <a:bodyPr/>
          <a:lstStyle/>
          <a:p>
            <a:fld id="{D495E168-DA5E-4888-8D8A-92B118324C14}" type="slidenum">
              <a:rPr lang="ru-RU" smtClean="0"/>
              <a:t>29</a:t>
            </a:fld>
            <a:endParaRPr lang="ru-RU" dirty="0"/>
          </a:p>
        </p:txBody>
      </p:sp>
    </p:spTree>
    <p:extLst>
      <p:ext uri="{BB962C8B-B14F-4D97-AF65-F5344CB8AC3E}">
        <p14:creationId xmlns:p14="http://schemas.microsoft.com/office/powerpoint/2010/main" val="595823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79B87-4AA7-436A-A28E-213168C1C67B}"/>
              </a:ext>
            </a:extLst>
          </p:cNvPr>
          <p:cNvSpPr>
            <a:spLocks noGrp="1"/>
          </p:cNvSpPr>
          <p:nvPr>
            <p:ph type="title"/>
          </p:nvPr>
        </p:nvSpPr>
        <p:spPr/>
        <p:txBody>
          <a:bodyPr/>
          <a:lstStyle/>
          <a:p>
            <a:r>
              <a:rPr lang="en-US" dirty="0"/>
              <a:t>Introduction</a:t>
            </a:r>
            <a:endParaRPr lang="ru-RU" dirty="0"/>
          </a:p>
        </p:txBody>
      </p:sp>
      <p:sp>
        <p:nvSpPr>
          <p:cNvPr id="24" name="Text Placeholder 23">
            <a:extLst>
              <a:ext uri="{FF2B5EF4-FFF2-40B4-BE49-F238E27FC236}">
                <a16:creationId xmlns:a16="http://schemas.microsoft.com/office/drawing/2014/main" id="{DA95CB00-346A-4BCB-AB0E-28FBDAD2E1ED}"/>
              </a:ext>
            </a:extLst>
          </p:cNvPr>
          <p:cNvSpPr>
            <a:spLocks noGrp="1"/>
          </p:cNvSpPr>
          <p:nvPr>
            <p:ph type="body" sz="quarter" idx="16"/>
          </p:nvPr>
        </p:nvSpPr>
        <p:spPr>
          <a:xfrm>
            <a:off x="811115" y="2374900"/>
            <a:ext cx="4565650" cy="689525"/>
          </a:xfrm>
        </p:spPr>
        <p:txBody>
          <a:bodyPr/>
          <a:lstStyle/>
          <a:p>
            <a:r>
              <a:rPr lang="en-US" sz="2000" dirty="0"/>
              <a:t>A Brief Intro of Our Project</a:t>
            </a:r>
          </a:p>
          <a:p>
            <a:r>
              <a:rPr lang="en-US" sz="1400" dirty="0"/>
              <a:t>“Web Scraping for Affiliate Marketing”</a:t>
            </a:r>
          </a:p>
        </p:txBody>
      </p:sp>
      <p:sp>
        <p:nvSpPr>
          <p:cNvPr id="5" name="Text Placeholder 4">
            <a:extLst>
              <a:ext uri="{FF2B5EF4-FFF2-40B4-BE49-F238E27FC236}">
                <a16:creationId xmlns:a16="http://schemas.microsoft.com/office/drawing/2014/main" id="{5DD2790B-AC76-457A-BCB5-3E68F230ED5B}"/>
              </a:ext>
            </a:extLst>
          </p:cNvPr>
          <p:cNvSpPr>
            <a:spLocks noGrp="1"/>
          </p:cNvSpPr>
          <p:nvPr>
            <p:ph type="body" sz="quarter" idx="15"/>
          </p:nvPr>
        </p:nvSpPr>
        <p:spPr>
          <a:xfrm>
            <a:off x="830067" y="3064426"/>
            <a:ext cx="4548187" cy="2532982"/>
          </a:xfrm>
        </p:spPr>
        <p:txBody>
          <a:bodyPr/>
          <a:lstStyle/>
          <a:p>
            <a:r>
              <a:rPr lang="en-US" dirty="0"/>
              <a:t>Web Scraping for affiliates is a website in which admin will advertise products from Amazon.in by creating affiliate links. When the customer clicks the link and buy product from Amazon, the admin will generate revenue from the Amazon Affiliate Program</a:t>
            </a:r>
          </a:p>
          <a:p>
            <a:r>
              <a:rPr lang="en-US" dirty="0"/>
              <a:t>Affiliate marketing is a type of performance-based marketing in which a business rewards one or more affiliates for each visitor or customer brought by the affiliate’s marketing efforts.</a:t>
            </a:r>
            <a:endParaRPr lang="ru-RU" dirty="0"/>
          </a:p>
        </p:txBody>
      </p:sp>
      <p:pic>
        <p:nvPicPr>
          <p:cNvPr id="14" name="Picture Placeholder 13">
            <a:extLst>
              <a:ext uri="{FF2B5EF4-FFF2-40B4-BE49-F238E27FC236}">
                <a16:creationId xmlns:a16="http://schemas.microsoft.com/office/drawing/2014/main" id="{6D2A2984-909C-46E6-BA11-B06EBD98F0D9}"/>
              </a:ext>
            </a:extLst>
          </p:cNvPr>
          <p:cNvPicPr>
            <a:picLocks noGrp="1" noChangeAspect="1"/>
          </p:cNvPicPr>
          <p:nvPr>
            <p:ph type="pic" sz="quarter" idx="18"/>
          </p:nvPr>
        </p:nvPicPr>
        <p:blipFill>
          <a:blip r:embed="rId2"/>
          <a:srcRect/>
          <a:stretch/>
        </p:blipFill>
        <p:spPr>
          <a:xfrm>
            <a:off x="5772640" y="1483675"/>
            <a:ext cx="6419667" cy="3438427"/>
          </a:xfrm>
        </p:spPr>
      </p:pic>
      <p:sp>
        <p:nvSpPr>
          <p:cNvPr id="3" name="Footer Placeholder 2">
            <a:extLst>
              <a:ext uri="{FF2B5EF4-FFF2-40B4-BE49-F238E27FC236}">
                <a16:creationId xmlns:a16="http://schemas.microsoft.com/office/drawing/2014/main" id="{56F8E1FB-FE5C-46BC-83C4-88721E70C4E1}"/>
              </a:ext>
            </a:extLst>
          </p:cNvPr>
          <p:cNvSpPr>
            <a:spLocks noGrp="1"/>
          </p:cNvSpPr>
          <p:nvPr>
            <p:ph type="ftr" sz="quarter" idx="11"/>
          </p:nvPr>
        </p:nvSpPr>
        <p:spPr/>
        <p:txBody>
          <a:bodyPr/>
          <a:lstStyle/>
          <a:p>
            <a:r>
              <a:rPr lang="en-US" dirty="0"/>
              <a:t>ADD A FOOTER</a:t>
            </a:r>
            <a:endParaRPr lang="ru-RU" dirty="0"/>
          </a:p>
        </p:txBody>
      </p:sp>
      <p:sp>
        <p:nvSpPr>
          <p:cNvPr id="4" name="Slide Number Placeholder 3">
            <a:extLst>
              <a:ext uri="{FF2B5EF4-FFF2-40B4-BE49-F238E27FC236}">
                <a16:creationId xmlns:a16="http://schemas.microsoft.com/office/drawing/2014/main" id="{9DFFC05B-6738-42DC-8BE6-C9279D17A4F6}"/>
              </a:ext>
            </a:extLst>
          </p:cNvPr>
          <p:cNvSpPr>
            <a:spLocks noGrp="1"/>
          </p:cNvSpPr>
          <p:nvPr>
            <p:ph type="sldNum" sz="quarter" idx="12"/>
          </p:nvPr>
        </p:nvSpPr>
        <p:spPr/>
        <p:txBody>
          <a:bodyPr/>
          <a:lstStyle/>
          <a:p>
            <a:fld id="{D495E168-DA5E-4888-8D8A-92B118324C14}" type="slidenum">
              <a:rPr lang="ru-RU" smtClean="0"/>
              <a:pPr/>
              <a:t>3</a:t>
            </a:fld>
            <a:endParaRPr lang="ru-RU" dirty="0"/>
          </a:p>
        </p:txBody>
      </p:sp>
    </p:spTree>
    <p:extLst>
      <p:ext uri="{BB962C8B-B14F-4D97-AF65-F5344CB8AC3E}">
        <p14:creationId xmlns:p14="http://schemas.microsoft.com/office/powerpoint/2010/main" val="2023535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39155-1F5E-4F48-B50E-F00D8FC535D9}"/>
              </a:ext>
            </a:extLst>
          </p:cNvPr>
          <p:cNvSpPr>
            <a:spLocks noGrp="1"/>
          </p:cNvSpPr>
          <p:nvPr>
            <p:ph type="title"/>
          </p:nvPr>
        </p:nvSpPr>
        <p:spPr/>
        <p:txBody>
          <a:bodyPr/>
          <a:lstStyle/>
          <a:p>
            <a:r>
              <a:rPr lang="en-US" dirty="0"/>
              <a:t>Existing &amp; Need for New Systems</a:t>
            </a:r>
            <a:endParaRPr lang="ru-RU" dirty="0"/>
          </a:p>
        </p:txBody>
      </p:sp>
      <p:sp>
        <p:nvSpPr>
          <p:cNvPr id="6" name="Text Placeholder 5">
            <a:extLst>
              <a:ext uri="{FF2B5EF4-FFF2-40B4-BE49-F238E27FC236}">
                <a16:creationId xmlns:a16="http://schemas.microsoft.com/office/drawing/2014/main" id="{55C6D235-86D2-43F6-A7D1-0DD3DC936D3D}"/>
              </a:ext>
            </a:extLst>
          </p:cNvPr>
          <p:cNvSpPr>
            <a:spLocks noGrp="1"/>
          </p:cNvSpPr>
          <p:nvPr>
            <p:ph type="body" sz="quarter" idx="16"/>
          </p:nvPr>
        </p:nvSpPr>
        <p:spPr>
          <a:xfrm>
            <a:off x="830066" y="1898650"/>
            <a:ext cx="10515599" cy="570609"/>
          </a:xfrm>
        </p:spPr>
        <p:txBody>
          <a:bodyPr/>
          <a:lstStyle/>
          <a:p>
            <a:r>
              <a:rPr lang="en-US" dirty="0"/>
              <a:t>Difference Between Both Systems</a:t>
            </a:r>
            <a:endParaRPr lang="ru-RU" dirty="0"/>
          </a:p>
        </p:txBody>
      </p:sp>
      <p:sp>
        <p:nvSpPr>
          <p:cNvPr id="3" name="Text Placeholder 2">
            <a:extLst>
              <a:ext uri="{FF2B5EF4-FFF2-40B4-BE49-F238E27FC236}">
                <a16:creationId xmlns:a16="http://schemas.microsoft.com/office/drawing/2014/main" id="{C9DF92D8-1371-40FE-AB90-C65DFF928F5D}"/>
              </a:ext>
            </a:extLst>
          </p:cNvPr>
          <p:cNvSpPr>
            <a:spLocks noGrp="1"/>
          </p:cNvSpPr>
          <p:nvPr>
            <p:ph type="body" idx="1"/>
          </p:nvPr>
        </p:nvSpPr>
        <p:spPr>
          <a:xfrm>
            <a:off x="993286" y="2469259"/>
            <a:ext cx="4183650" cy="365125"/>
          </a:xfrm>
        </p:spPr>
        <p:txBody>
          <a:bodyPr>
            <a:normAutofit fontScale="92500" lnSpcReduction="20000"/>
          </a:bodyPr>
          <a:lstStyle/>
          <a:p>
            <a:r>
              <a:rPr lang="en-US" dirty="0"/>
              <a:t>Existing System</a:t>
            </a:r>
            <a:endParaRPr lang="ru-RU" dirty="0"/>
          </a:p>
        </p:txBody>
      </p:sp>
      <p:sp>
        <p:nvSpPr>
          <p:cNvPr id="7" name="Text Placeholder 6">
            <a:extLst>
              <a:ext uri="{FF2B5EF4-FFF2-40B4-BE49-F238E27FC236}">
                <a16:creationId xmlns:a16="http://schemas.microsoft.com/office/drawing/2014/main" id="{B0CA970E-796E-4258-8457-D1CEF7B4B866}"/>
              </a:ext>
            </a:extLst>
          </p:cNvPr>
          <p:cNvSpPr>
            <a:spLocks noGrp="1"/>
          </p:cNvSpPr>
          <p:nvPr>
            <p:ph type="body" idx="20"/>
          </p:nvPr>
        </p:nvSpPr>
        <p:spPr>
          <a:xfrm>
            <a:off x="811311" y="2803911"/>
            <a:ext cx="4365625" cy="2333625"/>
          </a:xfrm>
        </p:spPr>
        <p:txBody>
          <a:bodyPr/>
          <a:lstStyle/>
          <a:p>
            <a:r>
              <a:rPr lang="en-US" dirty="0"/>
              <a:t>According to our current research we didn’t find any existing system in India who offers platform to sell affiliate products.</a:t>
            </a:r>
          </a:p>
          <a:p>
            <a:r>
              <a:rPr lang="en-US" dirty="0"/>
              <a:t>For those who are earning from affiliates have no self-owned platform where they list and promote their affiliated products and earn revenue from that.</a:t>
            </a:r>
          </a:p>
        </p:txBody>
      </p:sp>
      <p:sp>
        <p:nvSpPr>
          <p:cNvPr id="8" name="Text Placeholder 7">
            <a:extLst>
              <a:ext uri="{FF2B5EF4-FFF2-40B4-BE49-F238E27FC236}">
                <a16:creationId xmlns:a16="http://schemas.microsoft.com/office/drawing/2014/main" id="{E3AB4F18-AE38-4488-9473-A828459DA8A4}"/>
              </a:ext>
            </a:extLst>
          </p:cNvPr>
          <p:cNvSpPr>
            <a:spLocks noGrp="1"/>
          </p:cNvSpPr>
          <p:nvPr>
            <p:ph type="body" idx="18"/>
          </p:nvPr>
        </p:nvSpPr>
        <p:spPr>
          <a:xfrm>
            <a:off x="6155960" y="2469259"/>
            <a:ext cx="4183650" cy="365125"/>
          </a:xfrm>
        </p:spPr>
        <p:txBody>
          <a:bodyPr>
            <a:normAutofit fontScale="92500" lnSpcReduction="20000"/>
          </a:bodyPr>
          <a:lstStyle/>
          <a:p>
            <a:r>
              <a:rPr lang="en-US" dirty="0"/>
              <a:t>Need for New System</a:t>
            </a:r>
            <a:endParaRPr lang="ru-RU" dirty="0"/>
          </a:p>
        </p:txBody>
      </p:sp>
      <p:sp>
        <p:nvSpPr>
          <p:cNvPr id="17" name="Text Placeholder 16">
            <a:extLst>
              <a:ext uri="{FF2B5EF4-FFF2-40B4-BE49-F238E27FC236}">
                <a16:creationId xmlns:a16="http://schemas.microsoft.com/office/drawing/2014/main" id="{663B63A5-075F-4429-8F7A-8E50D3497170}"/>
              </a:ext>
            </a:extLst>
          </p:cNvPr>
          <p:cNvSpPr>
            <a:spLocks noGrp="1"/>
          </p:cNvSpPr>
          <p:nvPr>
            <p:ph type="body" sz="quarter" idx="21"/>
          </p:nvPr>
        </p:nvSpPr>
        <p:spPr>
          <a:xfrm>
            <a:off x="5973985" y="2803911"/>
            <a:ext cx="4365625" cy="2333625"/>
          </a:xfrm>
        </p:spPr>
        <p:txBody>
          <a:bodyPr>
            <a:normAutofit/>
          </a:bodyPr>
          <a:lstStyle/>
          <a:p>
            <a:r>
              <a:rPr lang="en-US" dirty="0"/>
              <a:t>Existing affiliate programs provides and share only with link, but we’ll provide website which will find basic product information automatically with the help of bot which we have created, and it’ll also update price within time period to show latest price on the site.</a:t>
            </a:r>
          </a:p>
          <a:p>
            <a:endParaRPr lang="ru-RU" dirty="0"/>
          </a:p>
        </p:txBody>
      </p:sp>
      <p:sp>
        <p:nvSpPr>
          <p:cNvPr id="4" name="Footer Placeholder 3">
            <a:extLst>
              <a:ext uri="{FF2B5EF4-FFF2-40B4-BE49-F238E27FC236}">
                <a16:creationId xmlns:a16="http://schemas.microsoft.com/office/drawing/2014/main" id="{4C5FF61B-147F-4149-9E50-36696641E103}"/>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CFEE48EC-430B-4D42-9565-527E52286C4D}"/>
              </a:ext>
            </a:extLst>
          </p:cNvPr>
          <p:cNvSpPr>
            <a:spLocks noGrp="1"/>
          </p:cNvSpPr>
          <p:nvPr>
            <p:ph type="sldNum" sz="quarter" idx="12"/>
          </p:nvPr>
        </p:nvSpPr>
        <p:spPr/>
        <p:txBody>
          <a:bodyPr/>
          <a:lstStyle/>
          <a:p>
            <a:fld id="{D495E168-DA5E-4888-8D8A-92B118324C14}" type="slidenum">
              <a:rPr lang="ru-RU" smtClean="0"/>
              <a:pPr/>
              <a:t>4</a:t>
            </a:fld>
            <a:endParaRPr lang="ru-RU" dirty="0"/>
          </a:p>
        </p:txBody>
      </p:sp>
    </p:spTree>
    <p:extLst>
      <p:ext uri="{BB962C8B-B14F-4D97-AF65-F5344CB8AC3E}">
        <p14:creationId xmlns:p14="http://schemas.microsoft.com/office/powerpoint/2010/main" val="3953500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983F41B9-CDD2-4DAB-9FE1-AA9A8E082060}"/>
              </a:ext>
            </a:extLst>
          </p:cNvPr>
          <p:cNvSpPr>
            <a:spLocks noGrp="1"/>
          </p:cNvSpPr>
          <p:nvPr>
            <p:ph type="ftr" sz="quarter" idx="11"/>
          </p:nvPr>
        </p:nvSpPr>
        <p:spPr>
          <a:xfrm>
            <a:off x="812290" y="5797769"/>
            <a:ext cx="4114800" cy="365125"/>
          </a:xfrm>
        </p:spPr>
        <p:txBody>
          <a:bodyPr anchor="ctr">
            <a:normAutofit/>
          </a:bodyPr>
          <a:lstStyle/>
          <a:p>
            <a:pPr>
              <a:spcAft>
                <a:spcPts val="600"/>
              </a:spcAft>
            </a:pPr>
            <a:r>
              <a:rPr lang="en-US"/>
              <a:t>ADD A FOOTER</a:t>
            </a:r>
            <a:endParaRPr lang="ru-RU"/>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5</a:t>
            </a:fld>
            <a:endParaRPr lang="ru-RU"/>
          </a:p>
        </p:txBody>
      </p:sp>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a:xfrm>
            <a:off x="838200" y="365126"/>
            <a:ext cx="9050518" cy="945498"/>
          </a:xfrm>
        </p:spPr>
        <p:txBody>
          <a:bodyPr anchor="ctr">
            <a:normAutofit/>
          </a:bodyPr>
          <a:lstStyle/>
          <a:p>
            <a:r>
              <a:rPr lang="en-US"/>
              <a:t>Problem Defination</a:t>
            </a:r>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idx="1"/>
          </p:nvPr>
        </p:nvSpPr>
        <p:spPr>
          <a:xfrm>
            <a:off x="839788" y="1825624"/>
            <a:ext cx="5157787" cy="421084"/>
          </a:xfrm>
        </p:spPr>
        <p:txBody>
          <a:bodyPr anchor="b">
            <a:normAutofit/>
          </a:bodyPr>
          <a:lstStyle/>
          <a:p>
            <a:r>
              <a:rPr lang="en-US" sz="1100" b="1"/>
              <a:t>Web Scraping for Affiliates is a website in which admin will advertise products from Amazon.in by creating affiliate links.</a:t>
            </a:r>
            <a:endParaRPr lang="en-US" sz="1100"/>
          </a:p>
        </p:txBody>
      </p:sp>
      <p:sp>
        <p:nvSpPr>
          <p:cNvPr id="4" name="Text Placeholder 3">
            <a:extLst>
              <a:ext uri="{FF2B5EF4-FFF2-40B4-BE49-F238E27FC236}">
                <a16:creationId xmlns:a16="http://schemas.microsoft.com/office/drawing/2014/main" id="{2B46C56E-82FC-4B02-954F-3AFACF2E8CBA}"/>
              </a:ext>
            </a:extLst>
          </p:cNvPr>
          <p:cNvSpPr>
            <a:spLocks noGrp="1"/>
          </p:cNvSpPr>
          <p:nvPr>
            <p:ph sz="half" idx="2"/>
          </p:nvPr>
        </p:nvSpPr>
        <p:spPr>
          <a:xfrm>
            <a:off x="839788" y="2323458"/>
            <a:ext cx="5157787" cy="3387547"/>
          </a:xfrm>
        </p:spPr>
        <p:txBody>
          <a:bodyPr>
            <a:normAutofit/>
          </a:bodyPr>
          <a:lstStyle/>
          <a:p>
            <a:r>
              <a:rPr lang="en-US" b="1"/>
              <a:t>Customer clicks the link and buys the product from Amazon; then admin will generate revenue from the Amazon Affiliate Program.</a:t>
            </a:r>
          </a:p>
          <a:p>
            <a:r>
              <a:rPr lang="en-US" b="1"/>
              <a:t>Affiliate marketing is a type of performance-based marketing in which a business rewards one or more affiliates for each visitor or customer brought by the affiliate’s marketing efforts.</a:t>
            </a:r>
            <a:endParaRPr lang="en-IN" b="1"/>
          </a:p>
        </p:txBody>
      </p:sp>
      <p:pic>
        <p:nvPicPr>
          <p:cNvPr id="14" name="Picture Placeholder 13">
            <a:extLst>
              <a:ext uri="{FF2B5EF4-FFF2-40B4-BE49-F238E27FC236}">
                <a16:creationId xmlns:a16="http://schemas.microsoft.com/office/drawing/2014/main" id="{60E4B91E-CC99-49A7-B26A-644201DA68F5}"/>
              </a:ext>
            </a:extLst>
          </p:cNvPr>
          <p:cNvPicPr>
            <a:picLocks noGrp="1" noChangeAspect="1"/>
          </p:cNvPicPr>
          <p:nvPr>
            <p:ph sz="quarter" idx="4"/>
          </p:nvPr>
        </p:nvPicPr>
        <p:blipFill rotWithShape="1">
          <a:blip r:embed="rId2"/>
          <a:srcRect l="15334" r="15676"/>
          <a:stretch/>
        </p:blipFill>
        <p:spPr>
          <a:xfrm>
            <a:off x="7420329" y="1859631"/>
            <a:ext cx="2686929" cy="3894678"/>
          </a:xfrm>
          <a:noFill/>
        </p:spPr>
      </p:pic>
    </p:spTree>
    <p:extLst>
      <p:ext uri="{BB962C8B-B14F-4D97-AF65-F5344CB8AC3E}">
        <p14:creationId xmlns:p14="http://schemas.microsoft.com/office/powerpoint/2010/main" val="3145220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125B4CB-DE52-42B0-B78A-0501A70CBE1A}"/>
              </a:ext>
            </a:extLst>
          </p:cNvPr>
          <p:cNvSpPr>
            <a:spLocks noGrp="1"/>
          </p:cNvSpPr>
          <p:nvPr>
            <p:ph type="ftr" sz="quarter" idx="11"/>
          </p:nvPr>
        </p:nvSpPr>
        <p:spPr/>
        <p:txBody>
          <a:bodyPr/>
          <a:lstStyle/>
          <a:p>
            <a:r>
              <a:rPr lang="en-US"/>
              <a:t>ADD A FOOTER</a:t>
            </a:r>
            <a:endParaRPr lang="ru-RU" dirty="0"/>
          </a:p>
        </p:txBody>
      </p:sp>
      <p:sp>
        <p:nvSpPr>
          <p:cNvPr id="3" name="Slide Number Placeholder 2">
            <a:extLst>
              <a:ext uri="{FF2B5EF4-FFF2-40B4-BE49-F238E27FC236}">
                <a16:creationId xmlns:a16="http://schemas.microsoft.com/office/drawing/2014/main" id="{4029C58E-8478-47B1-B343-B95F78B23882}"/>
              </a:ext>
            </a:extLst>
          </p:cNvPr>
          <p:cNvSpPr>
            <a:spLocks noGrp="1"/>
          </p:cNvSpPr>
          <p:nvPr>
            <p:ph type="sldNum" sz="quarter" idx="12"/>
          </p:nvPr>
        </p:nvSpPr>
        <p:spPr/>
        <p:txBody>
          <a:bodyPr/>
          <a:lstStyle/>
          <a:p>
            <a:fld id="{D495E168-DA5E-4888-8D8A-92B118324C14}" type="slidenum">
              <a:rPr lang="ru-RU" smtClean="0"/>
              <a:t>6</a:t>
            </a:fld>
            <a:endParaRPr lang="ru-RU" dirty="0"/>
          </a:p>
        </p:txBody>
      </p:sp>
      <p:sp>
        <p:nvSpPr>
          <p:cNvPr id="4" name="Content Placeholder 3">
            <a:extLst>
              <a:ext uri="{FF2B5EF4-FFF2-40B4-BE49-F238E27FC236}">
                <a16:creationId xmlns:a16="http://schemas.microsoft.com/office/drawing/2014/main" id="{26CA89C3-3B32-410B-8834-6C8B7C9ACD3E}"/>
              </a:ext>
            </a:extLst>
          </p:cNvPr>
          <p:cNvSpPr>
            <a:spLocks noGrp="1"/>
          </p:cNvSpPr>
          <p:nvPr>
            <p:ph idx="1"/>
          </p:nvPr>
        </p:nvSpPr>
        <p:spPr/>
        <p:txBody>
          <a:bodyPr/>
          <a:lstStyle/>
          <a:p>
            <a:r>
              <a:rPr lang="en-US" sz="1800" b="1" dirty="0"/>
              <a:t>Auto Bot Module</a:t>
            </a:r>
          </a:p>
          <a:p>
            <a:pPr lvl="1"/>
            <a:r>
              <a:rPr lang="en-US" sz="1400" b="1" dirty="0"/>
              <a:t>This module allows our software to get the latest update on the price of the products. This bot can be scheduled as per requirement using CRON Jobs. According to the schedule, the bot continues the work as per the log. which is stored in Database.</a:t>
            </a:r>
            <a:endParaRPr lang="en-IN" sz="1400" b="1" dirty="0"/>
          </a:p>
          <a:p>
            <a:r>
              <a:rPr lang="en-US" sz="1800" b="1" dirty="0"/>
              <a:t>Scraper Backend Module</a:t>
            </a:r>
          </a:p>
          <a:p>
            <a:pPr lvl="1"/>
            <a:r>
              <a:rPr lang="en-US" sz="1400" b="1" dirty="0"/>
              <a:t>Scraper's Backend Module is tightly integrated with the Auto Bot Module, as it uses the Auto Bot components to fetch the product data, such as title, price, description and brand of the product.</a:t>
            </a:r>
          </a:p>
          <a:p>
            <a:r>
              <a:rPr lang="en-US" sz="1800" b="1" dirty="0"/>
              <a:t>eCommerce Frontend Module</a:t>
            </a:r>
          </a:p>
          <a:p>
            <a:pPr lvl="1"/>
            <a:r>
              <a:rPr lang="en-US" sz="1400" b="1" dirty="0"/>
              <a:t>This module is exclusively made for A2Mall, which means - the Frontend module is integrated as per Auto Bot requirement. The Frontend Module packs with feature to Wishlist the product and show Featured products, using which the Affiliate can earn more revenue.</a:t>
            </a:r>
          </a:p>
          <a:p>
            <a:endParaRPr lang="en-US" dirty="0"/>
          </a:p>
        </p:txBody>
      </p:sp>
      <p:sp>
        <p:nvSpPr>
          <p:cNvPr id="5" name="Title 4">
            <a:extLst>
              <a:ext uri="{FF2B5EF4-FFF2-40B4-BE49-F238E27FC236}">
                <a16:creationId xmlns:a16="http://schemas.microsoft.com/office/drawing/2014/main" id="{F7EFB53C-4CAF-4520-BBE9-3235B38752FE}"/>
              </a:ext>
            </a:extLst>
          </p:cNvPr>
          <p:cNvSpPr>
            <a:spLocks noGrp="1"/>
          </p:cNvSpPr>
          <p:nvPr>
            <p:ph type="title"/>
          </p:nvPr>
        </p:nvSpPr>
        <p:spPr/>
        <p:txBody>
          <a:bodyPr/>
          <a:lstStyle/>
          <a:p>
            <a:r>
              <a:rPr lang="en-US" dirty="0"/>
              <a:t>Core Components</a:t>
            </a:r>
          </a:p>
        </p:txBody>
      </p:sp>
    </p:spTree>
    <p:extLst>
      <p:ext uri="{BB962C8B-B14F-4D97-AF65-F5344CB8AC3E}">
        <p14:creationId xmlns:p14="http://schemas.microsoft.com/office/powerpoint/2010/main" val="21262663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C68B53A5-BF42-4443-AF60-F8E81F2E0A2F}"/>
              </a:ext>
            </a:extLst>
          </p:cNvPr>
          <p:cNvPicPr>
            <a:picLocks noGrp="1" noChangeAspect="1"/>
          </p:cNvPicPr>
          <p:nvPr>
            <p:ph type="pic" sz="quarter" idx="15"/>
          </p:nvPr>
        </p:nvPicPr>
        <p:blipFill>
          <a:blip r:embed="rId2"/>
          <a:srcRect l="13120" r="13120"/>
          <a:stretch>
            <a:fillRect/>
          </a:stretch>
        </p:blipFill>
        <p:spPr/>
      </p:pic>
      <p:sp>
        <p:nvSpPr>
          <p:cNvPr id="3" name="Title 2">
            <a:extLst>
              <a:ext uri="{FF2B5EF4-FFF2-40B4-BE49-F238E27FC236}">
                <a16:creationId xmlns:a16="http://schemas.microsoft.com/office/drawing/2014/main" id="{385C1BB6-4AFC-4F2D-8BCA-ED777DCACC73}"/>
              </a:ext>
            </a:extLst>
          </p:cNvPr>
          <p:cNvSpPr>
            <a:spLocks noGrp="1"/>
          </p:cNvSpPr>
          <p:nvPr>
            <p:ph type="title"/>
          </p:nvPr>
        </p:nvSpPr>
        <p:spPr/>
        <p:txBody>
          <a:bodyPr/>
          <a:lstStyle/>
          <a:p>
            <a:r>
              <a:rPr lang="en-US" dirty="0"/>
              <a:t>Team Members</a:t>
            </a:r>
          </a:p>
        </p:txBody>
      </p:sp>
      <p:sp>
        <p:nvSpPr>
          <p:cNvPr id="4" name="Footer Placeholder 3">
            <a:extLst>
              <a:ext uri="{FF2B5EF4-FFF2-40B4-BE49-F238E27FC236}">
                <a16:creationId xmlns:a16="http://schemas.microsoft.com/office/drawing/2014/main" id="{242DB2ED-B1C9-4110-B345-74793C626BC6}"/>
              </a:ext>
            </a:extLst>
          </p:cNvPr>
          <p:cNvSpPr>
            <a:spLocks noGrp="1"/>
          </p:cNvSpPr>
          <p:nvPr>
            <p:ph type="ftr" sz="quarter" idx="11"/>
          </p:nvPr>
        </p:nvSpPr>
        <p:spPr/>
        <p:txBody>
          <a:bodyPr/>
          <a:lstStyle/>
          <a:p>
            <a:r>
              <a:rPr lang="en-US"/>
              <a:t>ADD A FOOTER</a:t>
            </a:r>
            <a:endParaRPr lang="ru-RU" dirty="0"/>
          </a:p>
        </p:txBody>
      </p:sp>
      <p:sp>
        <p:nvSpPr>
          <p:cNvPr id="5" name="Slide Number Placeholder 4">
            <a:extLst>
              <a:ext uri="{FF2B5EF4-FFF2-40B4-BE49-F238E27FC236}">
                <a16:creationId xmlns:a16="http://schemas.microsoft.com/office/drawing/2014/main" id="{04D64F17-181A-4C83-A95A-2ACB2514CE06}"/>
              </a:ext>
            </a:extLst>
          </p:cNvPr>
          <p:cNvSpPr>
            <a:spLocks noGrp="1"/>
          </p:cNvSpPr>
          <p:nvPr>
            <p:ph type="sldNum" sz="quarter" idx="12"/>
          </p:nvPr>
        </p:nvSpPr>
        <p:spPr/>
        <p:txBody>
          <a:bodyPr/>
          <a:lstStyle/>
          <a:p>
            <a:fld id="{D495E168-DA5E-4888-8D8A-92B118324C14}" type="slidenum">
              <a:rPr lang="ru-RU" smtClean="0"/>
              <a:t>7</a:t>
            </a:fld>
            <a:endParaRPr lang="ru-RU" dirty="0"/>
          </a:p>
        </p:txBody>
      </p:sp>
      <p:sp>
        <p:nvSpPr>
          <p:cNvPr id="6" name="Text Placeholder 5">
            <a:extLst>
              <a:ext uri="{FF2B5EF4-FFF2-40B4-BE49-F238E27FC236}">
                <a16:creationId xmlns:a16="http://schemas.microsoft.com/office/drawing/2014/main" id="{C23F8217-A27C-46D4-999B-460D5B47C9BC}"/>
              </a:ext>
            </a:extLst>
          </p:cNvPr>
          <p:cNvSpPr>
            <a:spLocks noGrp="1"/>
          </p:cNvSpPr>
          <p:nvPr>
            <p:ph type="body" sz="quarter" idx="13"/>
          </p:nvPr>
        </p:nvSpPr>
        <p:spPr>
          <a:xfrm>
            <a:off x="6910023" y="2050475"/>
            <a:ext cx="4548187" cy="3605855"/>
          </a:xfrm>
        </p:spPr>
        <p:txBody>
          <a:bodyPr/>
          <a:lstStyle/>
          <a:p>
            <a:r>
              <a:rPr lang="en-US" dirty="0"/>
              <a:t>Name: 		Mohit Prajapati</a:t>
            </a:r>
            <a:br>
              <a:rPr lang="en-US" dirty="0"/>
            </a:br>
            <a:r>
              <a:rPr lang="en-US" dirty="0"/>
              <a:t>Enroll No: 	195173693060</a:t>
            </a:r>
          </a:p>
          <a:p>
            <a:endParaRPr lang="en-US" dirty="0"/>
          </a:p>
          <a:p>
            <a:r>
              <a:rPr lang="en-US" dirty="0"/>
              <a:t>Name: 		Hemant Jangid</a:t>
            </a:r>
            <a:br>
              <a:rPr lang="en-US" dirty="0"/>
            </a:br>
            <a:r>
              <a:rPr lang="en-US" dirty="0"/>
              <a:t>Enroll No: 	195173693038</a:t>
            </a:r>
          </a:p>
          <a:p>
            <a:endParaRPr lang="en-US" dirty="0"/>
          </a:p>
          <a:p>
            <a:r>
              <a:rPr lang="en-US" dirty="0"/>
              <a:t>Name: 		Urvashi Khatri</a:t>
            </a:r>
            <a:br>
              <a:rPr lang="en-US" dirty="0"/>
            </a:br>
            <a:r>
              <a:rPr lang="en-US" dirty="0"/>
              <a:t>Enroll No: 	195173693107</a:t>
            </a:r>
          </a:p>
        </p:txBody>
      </p:sp>
    </p:spTree>
    <p:extLst>
      <p:ext uri="{BB962C8B-B14F-4D97-AF65-F5344CB8AC3E}">
        <p14:creationId xmlns:p14="http://schemas.microsoft.com/office/powerpoint/2010/main" val="1711363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7166A-E647-4433-8EB4-BDC02BB09212}"/>
              </a:ext>
            </a:extLst>
          </p:cNvPr>
          <p:cNvSpPr>
            <a:spLocks noGrp="1"/>
          </p:cNvSpPr>
          <p:nvPr>
            <p:ph type="ctrTitle"/>
          </p:nvPr>
        </p:nvSpPr>
        <p:spPr/>
        <p:txBody>
          <a:bodyPr/>
          <a:lstStyle/>
          <a:p>
            <a:r>
              <a:rPr lang="en-US" dirty="0"/>
              <a:t>Features</a:t>
            </a:r>
          </a:p>
        </p:txBody>
      </p:sp>
      <p:sp>
        <p:nvSpPr>
          <p:cNvPr id="3" name="Subtitle 2">
            <a:extLst>
              <a:ext uri="{FF2B5EF4-FFF2-40B4-BE49-F238E27FC236}">
                <a16:creationId xmlns:a16="http://schemas.microsoft.com/office/drawing/2014/main" id="{919E0163-4338-43A0-8CB2-6AF9FFE30158}"/>
              </a:ext>
            </a:extLst>
          </p:cNvPr>
          <p:cNvSpPr>
            <a:spLocks noGrp="1"/>
          </p:cNvSpPr>
          <p:nvPr>
            <p:ph type="subTitle" idx="1"/>
          </p:nvPr>
        </p:nvSpPr>
        <p:spPr>
          <a:xfrm>
            <a:off x="795772" y="1877051"/>
            <a:ext cx="6843278" cy="3939768"/>
          </a:xfrm>
        </p:spPr>
        <p:txBody>
          <a:bodyPr>
            <a:normAutofit/>
          </a:bodyPr>
          <a:lstStyle/>
          <a:p>
            <a:pPr marL="285750" indent="-285750">
              <a:buFont typeface="Arial" panose="020B0604020202020204" pitchFamily="34" charset="0"/>
              <a:buChar char="•"/>
            </a:pPr>
            <a:r>
              <a:rPr lang="en-US" sz="2000" dirty="0"/>
              <a:t>Admin only needs to enter product code , by adding product code it’s title, brand, description, and price will be fetched automatically.</a:t>
            </a:r>
          </a:p>
          <a:p>
            <a:pPr marL="285750" indent="-285750">
              <a:buFont typeface="Arial" panose="020B0604020202020204" pitchFamily="34" charset="0"/>
              <a:buChar char="•"/>
            </a:pPr>
            <a:r>
              <a:rPr lang="en-US" sz="2000" dirty="0"/>
              <a:t>Customers can create their wish lists.</a:t>
            </a:r>
          </a:p>
          <a:p>
            <a:pPr marL="285750" indent="-285750">
              <a:buFont typeface="Arial" panose="020B0604020202020204" pitchFamily="34" charset="0"/>
              <a:buChar char="•"/>
            </a:pPr>
            <a:r>
              <a:rPr lang="en-US" sz="2000" dirty="0"/>
              <a:t>The main feature of this website – the price of the product will be updated every 24 hours if there is any update on the price or if it is out of stock. </a:t>
            </a:r>
          </a:p>
        </p:txBody>
      </p:sp>
      <p:sp>
        <p:nvSpPr>
          <p:cNvPr id="4" name="Footer Placeholder 3">
            <a:extLst>
              <a:ext uri="{FF2B5EF4-FFF2-40B4-BE49-F238E27FC236}">
                <a16:creationId xmlns:a16="http://schemas.microsoft.com/office/drawing/2014/main" id="{1FCCC419-4147-47AC-9B7D-C3E52D3DA222}"/>
              </a:ext>
            </a:extLst>
          </p:cNvPr>
          <p:cNvSpPr>
            <a:spLocks noGrp="1"/>
          </p:cNvSpPr>
          <p:nvPr>
            <p:ph type="ftr" sz="quarter" idx="11"/>
          </p:nvPr>
        </p:nvSpPr>
        <p:spPr/>
        <p:txBody>
          <a:bodyPr/>
          <a:lstStyle/>
          <a:p>
            <a:r>
              <a:rPr lang="en-US"/>
              <a:t>ADD A FOOTER</a:t>
            </a:r>
            <a:endParaRPr lang="ru-RU" dirty="0"/>
          </a:p>
        </p:txBody>
      </p:sp>
      <p:sp>
        <p:nvSpPr>
          <p:cNvPr id="5" name="Slide Number Placeholder 4">
            <a:extLst>
              <a:ext uri="{FF2B5EF4-FFF2-40B4-BE49-F238E27FC236}">
                <a16:creationId xmlns:a16="http://schemas.microsoft.com/office/drawing/2014/main" id="{C73AB3E3-7197-454B-86E7-1F499830BA12}"/>
              </a:ext>
            </a:extLst>
          </p:cNvPr>
          <p:cNvSpPr>
            <a:spLocks noGrp="1"/>
          </p:cNvSpPr>
          <p:nvPr>
            <p:ph type="sldNum" sz="quarter" idx="12"/>
          </p:nvPr>
        </p:nvSpPr>
        <p:spPr/>
        <p:txBody>
          <a:bodyPr/>
          <a:lstStyle/>
          <a:p>
            <a:fld id="{D495E168-DA5E-4888-8D8A-92B118324C14}" type="slidenum">
              <a:rPr lang="ru-RU" smtClean="0"/>
              <a:pPr/>
              <a:t>8</a:t>
            </a:fld>
            <a:endParaRPr lang="ru-RU" dirty="0"/>
          </a:p>
        </p:txBody>
      </p:sp>
    </p:spTree>
    <p:extLst>
      <p:ext uri="{BB962C8B-B14F-4D97-AF65-F5344CB8AC3E}">
        <p14:creationId xmlns:p14="http://schemas.microsoft.com/office/powerpoint/2010/main" val="2758189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drawing&#10;&#10;Description automatically generated">
            <a:extLst>
              <a:ext uri="{FF2B5EF4-FFF2-40B4-BE49-F238E27FC236}">
                <a16:creationId xmlns:a16="http://schemas.microsoft.com/office/drawing/2014/main" id="{6B51EBE3-7D9D-43BC-A043-3331CC5C6B7B}"/>
              </a:ext>
            </a:extLst>
          </p:cNvPr>
          <p:cNvPicPr>
            <a:picLocks noGrp="1" noChangeAspect="1"/>
          </p:cNvPicPr>
          <p:nvPr>
            <p:ph type="pic" sz="quarter" idx="18"/>
          </p:nvPr>
        </p:nvPicPr>
        <p:blipFill>
          <a:blip r:embed="rId2"/>
          <a:srcRect l="850" r="850"/>
          <a:stretch>
            <a:fillRect/>
          </a:stretch>
        </p:blipFill>
        <p:spPr/>
      </p:pic>
      <p:sp>
        <p:nvSpPr>
          <p:cNvPr id="3" name="Title 2">
            <a:extLst>
              <a:ext uri="{FF2B5EF4-FFF2-40B4-BE49-F238E27FC236}">
                <a16:creationId xmlns:a16="http://schemas.microsoft.com/office/drawing/2014/main" id="{D31E1309-46F8-4C13-95BC-9A3F6C765E01}"/>
              </a:ext>
            </a:extLst>
          </p:cNvPr>
          <p:cNvSpPr>
            <a:spLocks noGrp="1"/>
          </p:cNvSpPr>
          <p:nvPr>
            <p:ph type="title"/>
          </p:nvPr>
        </p:nvSpPr>
        <p:spPr/>
        <p:txBody>
          <a:bodyPr/>
          <a:lstStyle/>
          <a:p>
            <a:r>
              <a:rPr lang="en-US" dirty="0"/>
              <a:t>Types of Users</a:t>
            </a:r>
          </a:p>
        </p:txBody>
      </p:sp>
      <p:sp>
        <p:nvSpPr>
          <p:cNvPr id="4" name="Footer Placeholder 3">
            <a:extLst>
              <a:ext uri="{FF2B5EF4-FFF2-40B4-BE49-F238E27FC236}">
                <a16:creationId xmlns:a16="http://schemas.microsoft.com/office/drawing/2014/main" id="{356DDC66-B2C4-4BE0-B49C-3EB68D8346E2}"/>
              </a:ext>
            </a:extLst>
          </p:cNvPr>
          <p:cNvSpPr>
            <a:spLocks noGrp="1"/>
          </p:cNvSpPr>
          <p:nvPr>
            <p:ph type="ftr" sz="quarter" idx="11"/>
          </p:nvPr>
        </p:nvSpPr>
        <p:spPr/>
        <p:txBody>
          <a:bodyPr/>
          <a:lstStyle/>
          <a:p>
            <a:r>
              <a:rPr lang="en-US"/>
              <a:t>ADD A FOOTER</a:t>
            </a:r>
            <a:endParaRPr lang="ru-RU" dirty="0"/>
          </a:p>
        </p:txBody>
      </p:sp>
      <p:sp>
        <p:nvSpPr>
          <p:cNvPr id="5" name="Slide Number Placeholder 4">
            <a:extLst>
              <a:ext uri="{FF2B5EF4-FFF2-40B4-BE49-F238E27FC236}">
                <a16:creationId xmlns:a16="http://schemas.microsoft.com/office/drawing/2014/main" id="{E5AFAE1E-AD7B-423C-86E5-556F78489A88}"/>
              </a:ext>
            </a:extLst>
          </p:cNvPr>
          <p:cNvSpPr>
            <a:spLocks noGrp="1"/>
          </p:cNvSpPr>
          <p:nvPr>
            <p:ph type="sldNum" sz="quarter" idx="12"/>
          </p:nvPr>
        </p:nvSpPr>
        <p:spPr/>
        <p:txBody>
          <a:bodyPr/>
          <a:lstStyle/>
          <a:p>
            <a:fld id="{D495E168-DA5E-4888-8D8A-92B118324C14}" type="slidenum">
              <a:rPr lang="ru-RU" smtClean="0"/>
              <a:t>9</a:t>
            </a:fld>
            <a:endParaRPr lang="ru-RU" dirty="0"/>
          </a:p>
        </p:txBody>
      </p:sp>
      <p:sp>
        <p:nvSpPr>
          <p:cNvPr id="6" name="Text Placeholder 5">
            <a:extLst>
              <a:ext uri="{FF2B5EF4-FFF2-40B4-BE49-F238E27FC236}">
                <a16:creationId xmlns:a16="http://schemas.microsoft.com/office/drawing/2014/main" id="{89779A53-A526-434B-8B02-C72FC86245E7}"/>
              </a:ext>
            </a:extLst>
          </p:cNvPr>
          <p:cNvSpPr>
            <a:spLocks noGrp="1"/>
          </p:cNvSpPr>
          <p:nvPr>
            <p:ph type="body" sz="quarter" idx="15"/>
          </p:nvPr>
        </p:nvSpPr>
        <p:spPr>
          <a:xfrm>
            <a:off x="830067" y="2729948"/>
            <a:ext cx="4548187" cy="2867459"/>
          </a:xfrm>
        </p:spPr>
        <p:txBody>
          <a:bodyPr/>
          <a:lstStyle/>
          <a:p>
            <a:r>
              <a:rPr lang="en-IN" sz="1400" b="1" dirty="0"/>
              <a:t>Administrator ( Admin )</a:t>
            </a:r>
          </a:p>
          <a:p>
            <a:pPr lvl="1"/>
            <a:r>
              <a:rPr lang="en-US" sz="1400" b="1" dirty="0"/>
              <a:t>This user will handle the website , which includes day-to-day activities such as  managing products, managing ad placement and banner 	placement, generating product or user report</a:t>
            </a:r>
          </a:p>
          <a:p>
            <a:r>
              <a:rPr lang="en-IN" sz="1400" b="1" dirty="0"/>
              <a:t>Customer</a:t>
            </a:r>
          </a:p>
          <a:p>
            <a:pPr lvl="1"/>
            <a:r>
              <a:rPr lang="en-US" sz="1400" b="1" dirty="0"/>
              <a:t>This user can Wishlist the product to get the latest price update of his/her favorite products at a single place.</a:t>
            </a:r>
          </a:p>
          <a:p>
            <a:r>
              <a:rPr lang="en-IN" sz="1400" b="1" dirty="0"/>
              <a:t>Visitor</a:t>
            </a:r>
            <a:endParaRPr lang="en-IN" sz="1100" b="1" dirty="0"/>
          </a:p>
        </p:txBody>
      </p:sp>
      <p:sp>
        <p:nvSpPr>
          <p:cNvPr id="7" name="Text Placeholder 6">
            <a:extLst>
              <a:ext uri="{FF2B5EF4-FFF2-40B4-BE49-F238E27FC236}">
                <a16:creationId xmlns:a16="http://schemas.microsoft.com/office/drawing/2014/main" id="{DE8EC5BC-B1E0-44B2-8EA9-87D3FA8E8441}"/>
              </a:ext>
            </a:extLst>
          </p:cNvPr>
          <p:cNvSpPr>
            <a:spLocks noGrp="1"/>
          </p:cNvSpPr>
          <p:nvPr>
            <p:ph type="body" sz="quarter" idx="16"/>
          </p:nvPr>
        </p:nvSpPr>
        <p:spPr/>
        <p:txBody>
          <a:bodyPr/>
          <a:lstStyle/>
          <a:p>
            <a:r>
              <a:rPr lang="en-US" dirty="0"/>
              <a:t>Our System Has Three Types of Users</a:t>
            </a:r>
          </a:p>
        </p:txBody>
      </p:sp>
    </p:spTree>
    <p:extLst>
      <p:ext uri="{BB962C8B-B14F-4D97-AF65-F5344CB8AC3E}">
        <p14:creationId xmlns:p14="http://schemas.microsoft.com/office/powerpoint/2010/main" val="367829935"/>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2.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024DF7-0783-4549-86B7-A48B29FBA9C2}">
  <ds:schemaRefs>
    <ds:schemaRef ds:uri="http://purl.org/dc/terms/"/>
    <ds:schemaRef ds:uri="http://schemas.openxmlformats.org/package/2006/metadata/core-properties"/>
    <ds:schemaRef ds:uri="http://schemas.microsoft.com/office/2006/documentManagement/types"/>
    <ds:schemaRef ds:uri="fb0879af-3eba-417a-a55a-ffe6dcd6ca77"/>
    <ds:schemaRef ds:uri="http://schemas.microsoft.com/office/2006/metadata/properties"/>
    <ds:schemaRef ds:uri="http://schemas.microsoft.com/office/infopath/2007/PartnerControls"/>
    <ds:schemaRef ds:uri="http://purl.org/dc/elements/1.1/"/>
    <ds:schemaRef ds:uri="http://www.w3.org/XML/1998/namespace"/>
    <ds:schemaRef ds:uri="6dc4bcd6-49db-4c07-9060-8acfc67cef9f"/>
    <ds:schemaRef ds:uri="http://schemas.microsoft.com/sharepoint/v3"/>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193</TotalTime>
  <Words>1426</Words>
  <Application>Microsoft Office PowerPoint</Application>
  <PresentationFormat>Widescreen</PresentationFormat>
  <Paragraphs>364</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Century Gothic</vt:lpstr>
      <vt:lpstr>Office Theme</vt:lpstr>
      <vt:lpstr>A2Mall</vt:lpstr>
      <vt:lpstr>Acknowledgement</vt:lpstr>
      <vt:lpstr>Introduction</vt:lpstr>
      <vt:lpstr>Existing &amp; Need for New Systems</vt:lpstr>
      <vt:lpstr>Problem Defination</vt:lpstr>
      <vt:lpstr>Core Components</vt:lpstr>
      <vt:lpstr>Team Members</vt:lpstr>
      <vt:lpstr>Features</vt:lpstr>
      <vt:lpstr>Types of Users</vt:lpstr>
      <vt:lpstr>Modules</vt:lpstr>
      <vt:lpstr>Used Tools &amp; Technologies</vt:lpstr>
      <vt:lpstr>System Flow Diagram</vt:lpstr>
      <vt:lpstr>Use Case Diagram (Customer)</vt:lpstr>
      <vt:lpstr>Use Case Diagram (Admin)</vt:lpstr>
      <vt:lpstr>Activity Diagram</vt:lpstr>
      <vt:lpstr>Data Dictionary</vt:lpstr>
      <vt:lpstr>Data Dictionary</vt:lpstr>
      <vt:lpstr>Data Dictionary</vt:lpstr>
      <vt:lpstr>Data Dictionary</vt:lpstr>
      <vt:lpstr>Data Dictionary</vt:lpstr>
      <vt:lpstr>Data Dictionary</vt:lpstr>
      <vt:lpstr>Bibliography</vt:lpstr>
      <vt:lpstr>THANK YOU!</vt:lpstr>
      <vt:lpstr>Question?</vt:lpstr>
      <vt:lpstr>DIVIDER SLIDE</vt:lpstr>
      <vt:lpstr>CHART SLIDE</vt:lpstr>
      <vt:lpstr>BIG IMAGE</vt:lpstr>
      <vt:lpstr>Lorem ipsum dolor sit amet, consectetuer adipiscing elit. Maecenas porttitor congue massa</vt:lpstr>
      <vt:lpstr>Customize this Template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A2Mall</dc:title>
  <dc:creator>Mohit Prajapati</dc:creator>
  <cp:lastModifiedBy>Hemi</cp:lastModifiedBy>
  <cp:revision>12</cp:revision>
  <dcterms:created xsi:type="dcterms:W3CDTF">2020-08-30T22:42:09Z</dcterms:created>
  <dcterms:modified xsi:type="dcterms:W3CDTF">2020-10-15T16:22:25Z</dcterms:modified>
</cp:coreProperties>
</file>

<file path=docProps/thumbnail.jpeg>
</file>